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8" r:id="rId4"/>
    <p:sldId id="284" r:id="rId5"/>
    <p:sldId id="279" r:id="rId6"/>
    <p:sldId id="276" r:id="rId7"/>
    <p:sldId id="267" r:id="rId8"/>
    <p:sldId id="281" r:id="rId9"/>
    <p:sldId id="277" r:id="rId10"/>
    <p:sldId id="282" r:id="rId11"/>
    <p:sldId id="271" r:id="rId12"/>
    <p:sldId id="275" r:id="rId13"/>
    <p:sldId id="283" r:id="rId14"/>
    <p:sldId id="280" r:id="rId15"/>
    <p:sldId id="274" r:id="rId16"/>
    <p:sldId id="285" r:id="rId17"/>
    <p:sldId id="261" r:id="rId18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3" autoAdjust="0"/>
    <p:restoredTop sz="94660"/>
  </p:normalViewPr>
  <p:slideViewPr>
    <p:cSldViewPr>
      <p:cViewPr varScale="1">
        <p:scale>
          <a:sx n="81" d="100"/>
          <a:sy n="81" d="100"/>
        </p:scale>
        <p:origin x="222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88FE-A457-45F0-803A-727239C6AA48}" type="datetimeFigureOut">
              <a:rPr lang="zh-CN" altLang="en-US" smtClean="0"/>
              <a:t>2018/4/18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12E8-19CA-4CF5-8F1E-36ED2646A5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09%20&#22283;&#20013;&#34269;&#25991;&#23567;&#32068;%20&#40670;&#40670;&#32218;&#32218;&#29609;&#27083;&#25104;&#25945;&#26696;(&#31481;&#22285;&#39640;&#20013;%20&#24373;&#32186;&#30495;).docx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950137">
            <a:off x="-437842" y="3357102"/>
            <a:ext cx="4226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點點線線玩構成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 rot="18950137">
            <a:off x="2344198" y="339890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張綺真 老師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1236"/>
            <a:ext cx="3672408" cy="47648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2750"/>
          <a:stretch/>
        </p:blipFill>
        <p:spPr>
          <a:xfrm rot="16200000">
            <a:off x="-362083" y="1271858"/>
            <a:ext cx="4611581" cy="30963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039577" cy="5715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4329"/>
            <a:ext cx="403957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85732"/>
            <a:ext cx="2857488" cy="78581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2" y="355898"/>
            <a:ext cx="2786082" cy="654847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软雅黑" pitchFamily="34" charset="-122"/>
                <a:ea typeface="微软雅黑" pitchFamily="34" charset="-122"/>
              </a:rPr>
              <a:t>學生個人練習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1357302"/>
            <a:ext cx="8572560" cy="4000528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無印筆記封面，自己構成。</a:t>
            </a:r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489348"/>
            <a:ext cx="3744416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</a:rPr>
              <a:t>任務挑戰二</a:t>
            </a:r>
          </a:p>
        </p:txBody>
      </p:sp>
    </p:spTree>
    <p:extLst>
      <p:ext uri="{BB962C8B-B14F-4D97-AF65-F5344CB8AC3E}">
        <p14:creationId xmlns:p14="http://schemas.microsoft.com/office/powerpoint/2010/main" val="294261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6" y="985292"/>
            <a:ext cx="3096344" cy="3096344"/>
          </a:xfrm>
          <a:prstGeom prst="rect">
            <a:avLst/>
          </a:prstGeom>
        </p:spPr>
      </p:pic>
      <p:sp>
        <p:nvSpPr>
          <p:cNvPr id="4" name="十字形 3"/>
          <p:cNvSpPr/>
          <p:nvPr/>
        </p:nvSpPr>
        <p:spPr>
          <a:xfrm>
            <a:off x="3570431" y="2065412"/>
            <a:ext cx="1080120" cy="1080120"/>
          </a:xfrm>
          <a:prstGeom prst="plus">
            <a:avLst>
              <a:gd name="adj" fmla="val 3409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368" y="1135710"/>
            <a:ext cx="3919364" cy="293952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64606" y="4657700"/>
            <a:ext cx="880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問題與討論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示範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範例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的有無多寡，是否會引導學生實作表現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?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2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93204"/>
            <a:ext cx="3672408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藝術領域教材延伸</a:t>
            </a:r>
          </a:p>
        </p:txBody>
      </p:sp>
      <p:sp>
        <p:nvSpPr>
          <p:cNvPr id="8" name="矩形 7"/>
          <p:cNvSpPr/>
          <p:nvPr/>
        </p:nvSpPr>
        <p:spPr>
          <a:xfrm>
            <a:off x="251520" y="2857500"/>
            <a:ext cx="3672408" cy="100811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跨領域教材延伸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141734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構成的藝術相關教材</a:t>
            </a:r>
          </a:p>
          <a:p>
            <a:r>
              <a:rPr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以美國或二戰為背景之藝術學習 </a:t>
            </a:r>
          </a:p>
        </p:txBody>
      </p:sp>
      <p:sp>
        <p:nvSpPr>
          <p:cNvPr id="10" name="矩形 9"/>
          <p:cNvSpPr/>
          <p:nvPr/>
        </p:nvSpPr>
        <p:spPr>
          <a:xfrm>
            <a:off x="251520" y="408163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視覺藝術跨歷史</a:t>
            </a:r>
          </a:p>
          <a:p>
            <a:r>
              <a:rPr lang="en-US" altLang="zh-TW" sz="36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TW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視覺藝術跨數學或童軍</a:t>
            </a:r>
          </a:p>
        </p:txBody>
      </p:sp>
    </p:spTree>
    <p:extLst>
      <p:ext uri="{BB962C8B-B14F-4D97-AF65-F5344CB8AC3E}">
        <p14:creationId xmlns:p14="http://schemas.microsoft.com/office/powerpoint/2010/main" val="42281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85732"/>
            <a:ext cx="2857488" cy="78581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2" y="355898"/>
            <a:ext cx="2786082" cy="654847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软雅黑" pitchFamily="34" charset="-122"/>
                <a:ea typeface="微软雅黑" pitchFamily="34" charset="-122"/>
              </a:rPr>
              <a:t>說課重點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920" y="1357302"/>
            <a:ext cx="8572560" cy="4000528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619672" y="2497460"/>
            <a:ext cx="5902852" cy="144016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觀課倫理與觀課分組</a:t>
            </a:r>
          </a:p>
        </p:txBody>
      </p:sp>
    </p:spTree>
    <p:extLst>
      <p:ext uri="{BB962C8B-B14F-4D97-AF65-F5344CB8AC3E}">
        <p14:creationId xmlns:p14="http://schemas.microsoft.com/office/powerpoint/2010/main" val="188559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3"/>
          <p:cNvSpPr>
            <a:spLocks noGrp="1"/>
          </p:cNvSpPr>
          <p:nvPr>
            <p:ph sz="quarter" idx="1"/>
          </p:nvPr>
        </p:nvSpPr>
        <p:spPr>
          <a:xfrm>
            <a:off x="179512" y="920635"/>
            <a:ext cx="3960812" cy="4564062"/>
          </a:xfrm>
        </p:spPr>
        <p:txBody>
          <a:bodyPr>
            <a:normAutofit fontScale="92500" lnSpcReduction="10000"/>
          </a:bodyPr>
          <a:lstStyle/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請老師從頭到尾觀察一組學生為原則。</a:t>
            </a: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請當一個旁觀者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不要涉入學生學習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勿與學生互動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觀課教師請注意觀課動線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不要影響授課教師的教學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dobe 楷体 Std R"/>
              </a:rPr>
              <a:t>。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dobe 楷体 Std R"/>
            </a:endParaRPr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3995936" y="913284"/>
            <a:ext cx="5040560" cy="49693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itchFamily="2" charset="2"/>
              <a:buAutoNum type="arabicPeriod" startAt="4"/>
            </a:pP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請將手機關機或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設定成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靜音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Font typeface="Wingdings" pitchFamily="2" charset="2"/>
              <a:buAutoNum type="arabicPeriod" startAt="4"/>
            </a:pP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請勿交談或打手機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若有必要交談或通電話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請離開教室</a:t>
            </a:r>
            <a:r>
              <a:rPr lang="zh-TW" altLang="en-US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dirty="0">
              <a:solidFill>
                <a:schemeClr val="tx2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14350" indent="-514350">
              <a:buFont typeface="Wingdings" pitchFamily="2" charset="2"/>
              <a:buAutoNum type="arabicPeriod" startAt="4"/>
            </a:pP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拍照攝影勿開閃光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並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設定為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靜音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不要太接近學生</a:t>
            </a:r>
            <a:r>
              <a:rPr lang="zh-TW" altLang="zh-TW" sz="2400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若影像有使用需要請先徵得師生同意。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691680" y="121196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觀課倫理</a:t>
            </a:r>
          </a:p>
        </p:txBody>
      </p:sp>
    </p:spTree>
    <p:extLst>
      <p:ext uri="{BB962C8B-B14F-4D97-AF65-F5344CB8AC3E}">
        <p14:creationId xmlns:p14="http://schemas.microsoft.com/office/powerpoint/2010/main" val="88777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691680" y="121196"/>
            <a:ext cx="561662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SimSun" panose="02010600030101010101" pitchFamily="2" charset="-122"/>
                <a:ea typeface="SimSun" panose="02010600030101010101" pitchFamily="2" charset="-122"/>
              </a:rPr>
              <a:t>觀課分組</a:t>
            </a:r>
            <a:endParaRPr lang="en-US" altLang="zh-TW" sz="48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5364088" y="1043129"/>
            <a:ext cx="2448272" cy="22322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1.</a:t>
            </a:r>
            <a:r>
              <a:rPr lang="zh-TW" altLang="en-US" dirty="0"/>
              <a:t>佑昇</a:t>
            </a:r>
            <a:endParaRPr lang="en-US" altLang="zh-TW" dirty="0"/>
          </a:p>
          <a:p>
            <a:pPr algn="ctr"/>
            <a:r>
              <a:rPr lang="zh-TW" altLang="en-US" dirty="0"/>
              <a:t>   婉媜</a:t>
            </a:r>
            <a:endParaRPr lang="en-US" altLang="zh-TW" dirty="0"/>
          </a:p>
          <a:p>
            <a:pPr algn="ctr"/>
            <a:r>
              <a:rPr lang="zh-TW" altLang="en-US" dirty="0"/>
              <a:t>   藝璇</a:t>
            </a:r>
            <a:endParaRPr lang="en-US" altLang="zh-TW" dirty="0"/>
          </a:p>
          <a:p>
            <a:pPr algn="ctr"/>
            <a:r>
              <a:rPr lang="zh-TW" altLang="en-US" dirty="0"/>
              <a:t>   沄蓁</a:t>
            </a:r>
            <a:endParaRPr lang="en-US" altLang="zh-TW" dirty="0"/>
          </a:p>
          <a:p>
            <a:pPr algn="ctr"/>
            <a:r>
              <a:rPr lang="zh-TW" altLang="en-US" dirty="0"/>
              <a:t>   冠衡</a:t>
            </a:r>
          </a:p>
        </p:txBody>
      </p:sp>
      <p:sp>
        <p:nvSpPr>
          <p:cNvPr id="7" name="橢圓 6"/>
          <p:cNvSpPr/>
          <p:nvPr/>
        </p:nvSpPr>
        <p:spPr>
          <a:xfrm>
            <a:off x="1201754" y="974076"/>
            <a:ext cx="2448272" cy="22322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2.</a:t>
            </a:r>
            <a:r>
              <a:rPr lang="zh-TW" altLang="en-US" dirty="0"/>
              <a:t> 宸翊</a:t>
            </a:r>
            <a:endParaRPr lang="en-US" altLang="zh-TW" dirty="0"/>
          </a:p>
          <a:p>
            <a:pPr algn="ctr"/>
            <a:r>
              <a:rPr lang="zh-TW" altLang="en-US" dirty="0"/>
              <a:t>   楚芸</a:t>
            </a:r>
            <a:endParaRPr lang="en-US" altLang="zh-TW" dirty="0"/>
          </a:p>
          <a:p>
            <a:pPr algn="ctr"/>
            <a:r>
              <a:rPr lang="zh-TW" altLang="en-US" dirty="0"/>
              <a:t>   欣霓</a:t>
            </a:r>
            <a:endParaRPr lang="en-US" altLang="zh-TW" dirty="0"/>
          </a:p>
          <a:p>
            <a:pPr algn="ctr"/>
            <a:r>
              <a:rPr lang="zh-TW" altLang="en-US" dirty="0"/>
              <a:t>   采樺</a:t>
            </a:r>
            <a:endParaRPr lang="en-US" altLang="zh-TW" dirty="0"/>
          </a:p>
          <a:p>
            <a:pPr algn="ctr"/>
            <a:r>
              <a:rPr lang="zh-TW" altLang="en-US" dirty="0"/>
              <a:t>   </a:t>
            </a:r>
            <a:endParaRPr lang="en-US" altLang="zh-TW" dirty="0"/>
          </a:p>
        </p:txBody>
      </p:sp>
      <p:sp>
        <p:nvSpPr>
          <p:cNvPr id="8" name="橢圓 7"/>
          <p:cNvSpPr/>
          <p:nvPr/>
        </p:nvSpPr>
        <p:spPr>
          <a:xfrm>
            <a:off x="5364088" y="3369200"/>
            <a:ext cx="2448272" cy="22322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3.</a:t>
            </a:r>
            <a:r>
              <a:rPr lang="zh-TW" altLang="en-US" dirty="0"/>
              <a:t>億宏</a:t>
            </a:r>
            <a:endParaRPr lang="en-US" altLang="zh-TW" dirty="0"/>
          </a:p>
          <a:p>
            <a:pPr algn="ctr"/>
            <a:r>
              <a:rPr lang="zh-TW" altLang="en-US" dirty="0"/>
              <a:t>   宜臻</a:t>
            </a:r>
            <a:endParaRPr lang="en-US" altLang="zh-TW" dirty="0"/>
          </a:p>
          <a:p>
            <a:pPr algn="ctr"/>
            <a:r>
              <a:rPr lang="zh-TW" altLang="en-US" dirty="0"/>
              <a:t>   淑貞</a:t>
            </a:r>
            <a:endParaRPr lang="en-US" altLang="zh-TW" dirty="0"/>
          </a:p>
          <a:p>
            <a:pPr algn="ctr"/>
            <a:r>
              <a:rPr lang="zh-TW" altLang="en-US" dirty="0"/>
              <a:t>   家綺</a:t>
            </a:r>
            <a:endParaRPr lang="en-US" altLang="zh-TW" dirty="0"/>
          </a:p>
          <a:p>
            <a:pPr algn="ctr"/>
            <a:r>
              <a:rPr lang="zh-TW" altLang="en-US" dirty="0"/>
              <a:t>   子安</a:t>
            </a:r>
            <a:endParaRPr lang="en-US" altLang="zh-TW" dirty="0"/>
          </a:p>
          <a:p>
            <a:pPr algn="ctr"/>
            <a:r>
              <a:rPr lang="zh-TW" altLang="en-US" dirty="0"/>
              <a:t>   翊淳</a:t>
            </a:r>
            <a:endParaRPr lang="en-US" altLang="zh-TW" dirty="0"/>
          </a:p>
        </p:txBody>
      </p:sp>
      <p:sp>
        <p:nvSpPr>
          <p:cNvPr id="9" name="橢圓 8"/>
          <p:cNvSpPr/>
          <p:nvPr/>
        </p:nvSpPr>
        <p:spPr>
          <a:xfrm>
            <a:off x="1174002" y="3280752"/>
            <a:ext cx="2448272" cy="223224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4.</a:t>
            </a:r>
            <a:r>
              <a:rPr lang="zh-TW" altLang="en-US" dirty="0"/>
              <a:t>游峻</a:t>
            </a:r>
            <a:endParaRPr lang="en-US" altLang="zh-TW" dirty="0"/>
          </a:p>
          <a:p>
            <a:pPr algn="ctr"/>
            <a:r>
              <a:rPr lang="zh-TW" altLang="en-US" dirty="0"/>
              <a:t>   子凌</a:t>
            </a:r>
            <a:endParaRPr lang="en-US" altLang="zh-TW" dirty="0"/>
          </a:p>
          <a:p>
            <a:pPr algn="ctr"/>
            <a:r>
              <a:rPr lang="zh-TW" altLang="en-US" dirty="0"/>
              <a:t>   可柔</a:t>
            </a:r>
            <a:endParaRPr lang="en-US" altLang="zh-TW" dirty="0"/>
          </a:p>
          <a:p>
            <a:pPr algn="ctr"/>
            <a:r>
              <a:rPr lang="zh-TW" altLang="en-US" dirty="0"/>
              <a:t>   旂瑢</a:t>
            </a:r>
            <a:endParaRPr lang="en-US" altLang="zh-TW" dirty="0"/>
          </a:p>
          <a:p>
            <a:pPr algn="ctr"/>
            <a:r>
              <a:rPr lang="zh-TW" altLang="en-US" dirty="0"/>
              <a:t>  </a:t>
            </a:r>
            <a:endParaRPr lang="en-US" altLang="zh-TW" dirty="0"/>
          </a:p>
          <a:p>
            <a:pPr algn="ctr"/>
            <a:r>
              <a:rPr lang="zh-TW" altLang="en-US"/>
              <a:t> 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243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512" y="121196"/>
            <a:ext cx="8856984" cy="547260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感謝您的參與及課堂研究交流</a:t>
            </a:r>
            <a:r>
              <a:rPr lang="en-US" altLang="zh-TW" sz="8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!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新北市國中藝術輔導小組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召集學校</a:t>
            </a:r>
            <a:r>
              <a:rPr lang="en-US" altLang="zh-TW" sz="40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新北市立竹圍高中</a:t>
            </a:r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/>
            <a:endParaRPr lang="en-US" altLang="zh-TW" sz="4000" dirty="0">
              <a:solidFill>
                <a:schemeClr val="accent3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85732"/>
            <a:ext cx="2857488" cy="78581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2" y="355898"/>
            <a:ext cx="2786082" cy="654847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软雅黑" pitchFamily="34" charset="-122"/>
                <a:ea typeface="微软雅黑" pitchFamily="34" charset="-122"/>
              </a:rPr>
              <a:t>說課重點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920" y="1357302"/>
            <a:ext cx="8572560" cy="4000528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907704" y="1561356"/>
            <a:ext cx="4968552" cy="100811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教學者教學理念與課程設計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907704" y="2773522"/>
            <a:ext cx="4968552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本單元教材內容與延伸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1893124" y="4007574"/>
            <a:ext cx="4968552" cy="1008112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觀課倫理與觀課分組</a:t>
            </a:r>
          </a:p>
        </p:txBody>
      </p:sp>
    </p:spTree>
    <p:extLst>
      <p:ext uri="{BB962C8B-B14F-4D97-AF65-F5344CB8AC3E}">
        <p14:creationId xmlns:p14="http://schemas.microsoft.com/office/powerpoint/2010/main" val="386396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85732"/>
            <a:ext cx="2857488" cy="78581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2" y="355898"/>
            <a:ext cx="2786082" cy="654847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软雅黑" pitchFamily="34" charset="-122"/>
                <a:ea typeface="微软雅黑" pitchFamily="34" charset="-122"/>
              </a:rPr>
              <a:t>說課重點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920" y="1357302"/>
            <a:ext cx="8572560" cy="4000528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圓角矩形 2">
            <a:hlinkClick r:id="rId2" action="ppaction://hlinkfile"/>
          </p:cNvPr>
          <p:cNvSpPr/>
          <p:nvPr/>
        </p:nvSpPr>
        <p:spPr>
          <a:xfrm>
            <a:off x="1835696" y="2569468"/>
            <a:ext cx="5544616" cy="14401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教學者教學理念與課程設計</a:t>
            </a:r>
          </a:p>
        </p:txBody>
      </p:sp>
    </p:spTree>
    <p:extLst>
      <p:ext uri="{BB962C8B-B14F-4D97-AF65-F5344CB8AC3E}">
        <p14:creationId xmlns:p14="http://schemas.microsoft.com/office/powerpoint/2010/main" val="273990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939" y="65899"/>
            <a:ext cx="8229600" cy="952500"/>
          </a:xfrm>
        </p:spPr>
        <p:txBody>
          <a:bodyPr/>
          <a:lstStyle/>
          <a:p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素養導向教學 生活美感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8410"/>
          <a:stretch/>
        </p:blipFill>
        <p:spPr>
          <a:xfrm>
            <a:off x="398005" y="985292"/>
            <a:ext cx="8289468" cy="44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9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85732"/>
            <a:ext cx="2857488" cy="78581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2" y="355898"/>
            <a:ext cx="2786082" cy="654847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软雅黑" pitchFamily="34" charset="-122"/>
                <a:ea typeface="微软雅黑" pitchFamily="34" charset="-122"/>
              </a:rPr>
              <a:t>說課重點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920" y="1357302"/>
            <a:ext cx="8572560" cy="4000528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691680" y="2569468"/>
            <a:ext cx="5832648" cy="150019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本單元教材內容與延伸</a:t>
            </a:r>
          </a:p>
        </p:txBody>
      </p:sp>
    </p:spTree>
    <p:extLst>
      <p:ext uri="{BB962C8B-B14F-4D97-AF65-F5344CB8AC3E}">
        <p14:creationId xmlns:p14="http://schemas.microsoft.com/office/powerpoint/2010/main" val="123833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8005" y="0"/>
            <a:ext cx="8229600" cy="952500"/>
          </a:xfrm>
        </p:spPr>
        <p:txBody>
          <a:bodyPr/>
          <a:lstStyle/>
          <a:p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平面設計</a:t>
            </a:r>
            <a:r>
              <a:rPr lang="en-US" altLang="zh-TW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點線面的構成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693" r="5188" b="21610"/>
          <a:stretch/>
        </p:blipFill>
        <p:spPr>
          <a:xfrm>
            <a:off x="0" y="986802"/>
            <a:ext cx="9144000" cy="44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4800"/>
            <a:ext cx="8229600" cy="952500"/>
          </a:xfrm>
        </p:spPr>
        <p:txBody>
          <a:bodyPr/>
          <a:lstStyle/>
          <a:p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圓點女王 草間彌生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300"/>
            <a:ext cx="9226997" cy="43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4800"/>
            <a:ext cx="8229600" cy="952500"/>
          </a:xfrm>
        </p:spPr>
        <p:txBody>
          <a:bodyPr/>
          <a:lstStyle/>
          <a:p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幾何大師 蒙德里安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42" y="1267554"/>
            <a:ext cx="6084168" cy="3802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63" y="1267554"/>
            <a:ext cx="3109937" cy="380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2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85732"/>
            <a:ext cx="2857488" cy="785818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2" y="355898"/>
            <a:ext cx="2786082" cy="654847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软雅黑" pitchFamily="34" charset="-122"/>
                <a:ea typeface="微软雅黑" pitchFamily="34" charset="-122"/>
              </a:rPr>
              <a:t>學生分組實作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1357302"/>
            <a:ext cx="8572560" cy="4000528"/>
          </a:xfrm>
          <a:prstGeom prst="rect">
            <a:avLst/>
          </a:prstGeom>
          <a:solidFill>
            <a:schemeClr val="accent3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完成一張欽賢國中海報。</a:t>
            </a:r>
            <a:endParaRPr lang="zh-CN" altLang="en-US" sz="54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560" y="1489348"/>
            <a:ext cx="3744416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SimHei" panose="02010609060101010101" pitchFamily="49" charset="-122"/>
                <a:ea typeface="SimHei" panose="02010609060101010101" pitchFamily="49" charset="-122"/>
              </a:rPr>
              <a:t>任務挑戰一</a:t>
            </a:r>
          </a:p>
        </p:txBody>
      </p:sp>
    </p:spTree>
    <p:extLst>
      <p:ext uri="{BB962C8B-B14F-4D97-AF65-F5344CB8AC3E}">
        <p14:creationId xmlns:p14="http://schemas.microsoft.com/office/powerpoint/2010/main" val="124820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369</Words>
  <Application>Microsoft Office PowerPoint</Application>
  <PresentationFormat>如螢幕大小 (16:10)</PresentationFormat>
  <Paragraphs>64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Adobe 楷体 Std R</vt:lpstr>
      <vt:lpstr>微软雅黑</vt:lpstr>
      <vt:lpstr>SimHei</vt:lpstr>
      <vt:lpstr>SimSun</vt:lpstr>
      <vt:lpstr>SimSun</vt:lpstr>
      <vt:lpstr>新細明體</vt:lpstr>
      <vt:lpstr>Arial</vt:lpstr>
      <vt:lpstr>Calibri</vt:lpstr>
      <vt:lpstr>Wingdings</vt:lpstr>
      <vt:lpstr>Office 主题</vt:lpstr>
      <vt:lpstr>PowerPoint 簡報</vt:lpstr>
      <vt:lpstr>PowerPoint 簡報</vt:lpstr>
      <vt:lpstr>PowerPoint 簡報</vt:lpstr>
      <vt:lpstr>素養導向教學 生活美感</vt:lpstr>
      <vt:lpstr>PowerPoint 簡報</vt:lpstr>
      <vt:lpstr> 平面設計:點線面的構成</vt:lpstr>
      <vt:lpstr>圓點女王 草間彌生</vt:lpstr>
      <vt:lpstr>幾何大師 蒙德里安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lastModifiedBy>ntpc</cp:lastModifiedBy>
  <cp:revision>39</cp:revision>
  <dcterms:created xsi:type="dcterms:W3CDTF">2013-11-07T07:06:41Z</dcterms:created>
  <dcterms:modified xsi:type="dcterms:W3CDTF">2018-04-18T06:33:51Z</dcterms:modified>
</cp:coreProperties>
</file>