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63" r:id="rId4"/>
    <p:sldId id="259" r:id="rId5"/>
    <p:sldId id="260" r:id="rId6"/>
    <p:sldId id="261" r:id="rId7"/>
    <p:sldId id="258" r:id="rId8"/>
    <p:sldId id="262" r:id="rId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25"/>
    <p:restoredTop sz="92790"/>
  </p:normalViewPr>
  <p:slideViewPr>
    <p:cSldViewPr snapToGrid="0" snapToObjects="1">
      <p:cViewPr varScale="1">
        <p:scale>
          <a:sx n="81" d="100"/>
          <a:sy n="81" d="100"/>
        </p:scale>
        <p:origin x="9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38B0-307E-204D-BE1A-C0F68868F574}" type="datetimeFigureOut">
              <a:rPr kumimoji="1" lang="zh-TW" altLang="en-US" smtClean="0"/>
              <a:t>2020/5/14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4BB296B-7222-9E42-A408-EF98902A809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435742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38B0-307E-204D-BE1A-C0F68868F574}" type="datetimeFigureOut">
              <a:rPr kumimoji="1" lang="zh-TW" altLang="en-US" smtClean="0"/>
              <a:t>2020/5/14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4BB296B-7222-9E42-A408-EF98902A809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570694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38B0-307E-204D-BE1A-C0F68868F574}" type="datetimeFigureOut">
              <a:rPr kumimoji="1" lang="zh-TW" altLang="en-US" smtClean="0"/>
              <a:t>2020/5/14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4BB296B-7222-9E42-A408-EF98902A8098}" type="slidenum">
              <a:rPr kumimoji="1" lang="zh-TW" altLang="en-US" smtClean="0"/>
              <a:t>‹#›</a:t>
            </a:fld>
            <a:endParaRPr kumimoji="1" lang="zh-TW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5940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38B0-307E-204D-BE1A-C0F68868F574}" type="datetimeFigureOut">
              <a:rPr kumimoji="1" lang="zh-TW" altLang="en-US" smtClean="0"/>
              <a:t>2020/5/14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4BB296B-7222-9E42-A408-EF98902A809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962181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38B0-307E-204D-BE1A-C0F68868F574}" type="datetimeFigureOut">
              <a:rPr kumimoji="1" lang="zh-TW" altLang="en-US" smtClean="0"/>
              <a:t>2020/5/14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4BB296B-7222-9E42-A408-EF98902A8098}" type="slidenum">
              <a:rPr kumimoji="1" lang="zh-TW" altLang="en-US" smtClean="0"/>
              <a:t>‹#›</a:t>
            </a:fld>
            <a:endParaRPr kumimoji="1" lang="zh-TW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568941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38B0-307E-204D-BE1A-C0F68868F574}" type="datetimeFigureOut">
              <a:rPr kumimoji="1" lang="zh-TW" altLang="en-US" smtClean="0"/>
              <a:t>2020/5/14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4BB296B-7222-9E42-A408-EF98902A809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9537827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38B0-307E-204D-BE1A-C0F68868F574}" type="datetimeFigureOut">
              <a:rPr kumimoji="1" lang="zh-TW" altLang="en-US" smtClean="0"/>
              <a:t>2020/5/14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296B-7222-9E42-A408-EF98902A809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2254324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38B0-307E-204D-BE1A-C0F68868F574}" type="datetimeFigureOut">
              <a:rPr kumimoji="1" lang="zh-TW" altLang="en-US" smtClean="0"/>
              <a:t>2020/5/14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296B-7222-9E42-A408-EF98902A809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917991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38B0-307E-204D-BE1A-C0F68868F574}" type="datetimeFigureOut">
              <a:rPr kumimoji="1" lang="zh-TW" altLang="en-US" smtClean="0"/>
              <a:t>2020/5/14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296B-7222-9E42-A408-EF98902A809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907268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38B0-307E-204D-BE1A-C0F68868F574}" type="datetimeFigureOut">
              <a:rPr kumimoji="1" lang="zh-TW" altLang="en-US" smtClean="0"/>
              <a:t>2020/5/14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4BB296B-7222-9E42-A408-EF98902A809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55072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38B0-307E-204D-BE1A-C0F68868F574}" type="datetimeFigureOut">
              <a:rPr kumimoji="1" lang="zh-TW" altLang="en-US" smtClean="0"/>
              <a:t>2020/5/14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4BB296B-7222-9E42-A408-EF98902A809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389794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38B0-307E-204D-BE1A-C0F68868F574}" type="datetimeFigureOut">
              <a:rPr kumimoji="1" lang="zh-TW" altLang="en-US" smtClean="0"/>
              <a:t>2020/5/14</a:t>
            </a:fld>
            <a:endParaRPr kumimoji="1"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4BB296B-7222-9E42-A408-EF98902A809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40071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38B0-307E-204D-BE1A-C0F68868F574}" type="datetimeFigureOut">
              <a:rPr kumimoji="1" lang="zh-TW" altLang="en-US" smtClean="0"/>
              <a:t>2020/5/14</a:t>
            </a:fld>
            <a:endParaRPr kumimoji="1"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296B-7222-9E42-A408-EF98902A809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162911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38B0-307E-204D-BE1A-C0F68868F574}" type="datetimeFigureOut">
              <a:rPr kumimoji="1" lang="zh-TW" altLang="en-US" smtClean="0"/>
              <a:t>2020/5/14</a:t>
            </a:fld>
            <a:endParaRPr kumimoji="1"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296B-7222-9E42-A408-EF98902A809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855474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38B0-307E-204D-BE1A-C0F68868F574}" type="datetimeFigureOut">
              <a:rPr kumimoji="1" lang="zh-TW" altLang="en-US" smtClean="0"/>
              <a:t>2020/5/14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B296B-7222-9E42-A408-EF98902A809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921229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38B0-307E-204D-BE1A-C0F68868F574}" type="datetimeFigureOut">
              <a:rPr kumimoji="1" lang="zh-TW" altLang="en-US" smtClean="0"/>
              <a:t>2020/5/14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4BB296B-7222-9E42-A408-EF98902A809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302933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
第二層
第三層
第四層
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838B0-307E-204D-BE1A-C0F68868F574}" type="datetimeFigureOut">
              <a:rPr kumimoji="1" lang="zh-TW" altLang="en-US" smtClean="0"/>
              <a:t>2020/5/14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4BB296B-7222-9E42-A408-EF98902A8098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077541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0DA61C0-9ECF-2C44-A203-FE7513B2F4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5441" y="1030174"/>
            <a:ext cx="10233763" cy="2262781"/>
          </a:xfrm>
        </p:spPr>
        <p:txBody>
          <a:bodyPr>
            <a:normAutofit/>
          </a:bodyPr>
          <a:lstStyle/>
          <a:p>
            <a:pPr algn="ctr"/>
            <a:r>
              <a:rPr kumimoji="1" lang="en-US" altLang="zh-TW" sz="4000" dirty="0"/>
              <a:t>108</a:t>
            </a:r>
            <a:r>
              <a:rPr kumimoji="1" lang="zh-CN" altLang="en-US" sz="4000" dirty="0"/>
              <a:t>學年度第二學期</a:t>
            </a:r>
            <a:r>
              <a:rPr kumimoji="1" lang="en-US" altLang="zh-CN" sz="4000" dirty="0"/>
              <a:t/>
            </a:r>
            <a:br>
              <a:rPr kumimoji="1" lang="en-US" altLang="zh-CN" sz="4000" dirty="0"/>
            </a:br>
            <a:r>
              <a:rPr kumimoji="1" lang="zh-TW" altLang="en-US" sz="4000" dirty="0"/>
              <a:t>新北市生活課程專任輔導員公開授課</a:t>
            </a:r>
            <a:r>
              <a:rPr kumimoji="1" lang="en-US" altLang="zh-TW" sz="4000" dirty="0"/>
              <a:t/>
            </a:r>
            <a:br>
              <a:rPr kumimoji="1" lang="en-US" altLang="zh-TW" sz="4000" dirty="0"/>
            </a:br>
            <a:r>
              <a:rPr kumimoji="1" lang="zh-CN" altLang="en-US" sz="4000" dirty="0"/>
              <a:t>主題：一起</a:t>
            </a:r>
            <a:r>
              <a:rPr kumimoji="1" lang="zh-TW" altLang="en-US" sz="4000" dirty="0"/>
              <a:t>吹泡泡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F5E549A5-D1F4-BD4F-8B97-0C5A9D4A77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51218" y="4105671"/>
            <a:ext cx="8915399" cy="1723629"/>
          </a:xfrm>
        </p:spPr>
        <p:txBody>
          <a:bodyPr>
            <a:normAutofit/>
          </a:bodyPr>
          <a:lstStyle/>
          <a:p>
            <a:r>
              <a:rPr kumimoji="1" lang="zh-TW" altLang="en-US" sz="2800" dirty="0"/>
              <a:t>                               陳春秀</a:t>
            </a:r>
            <a:endParaRPr kumimoji="1" lang="en-US" altLang="zh-TW" sz="2800" dirty="0"/>
          </a:p>
          <a:p>
            <a:r>
              <a:rPr kumimoji="1" lang="zh-TW" altLang="en-US" sz="2800" dirty="0"/>
              <a:t>                        </a:t>
            </a:r>
            <a:r>
              <a:rPr kumimoji="1" lang="en-US" altLang="zh-TW" sz="2800" dirty="0"/>
              <a:t>  </a:t>
            </a:r>
            <a:r>
              <a:rPr kumimoji="1" lang="zh-TW" altLang="en-US" sz="2800" dirty="0"/>
              <a:t>新北市莒光國小</a:t>
            </a:r>
            <a:endParaRPr kumimoji="1" lang="en-US" altLang="zh-TW" sz="2800" dirty="0"/>
          </a:p>
          <a:p>
            <a:r>
              <a:rPr kumimoji="1" lang="zh-TW" altLang="en-US" sz="2800" dirty="0"/>
              <a:t>                         </a:t>
            </a:r>
            <a:r>
              <a:rPr kumimoji="1" lang="en-US" altLang="zh-TW" sz="2800" dirty="0"/>
              <a:t>   109/05/08</a:t>
            </a:r>
            <a:endParaRPr kumimoji="1"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2860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385"/>
    </mc:Choice>
    <mc:Fallback xmlns="">
      <p:transition spd="slow" advTm="68385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2DADAE4-6B65-EF42-9365-4704BFF33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56E2A0E9-04A4-DB46-B75A-46BF1042B5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9650"/>
          <a:stretch/>
        </p:blipFill>
        <p:spPr>
          <a:xfrm>
            <a:off x="350030" y="133781"/>
            <a:ext cx="11311883" cy="6387670"/>
          </a:xfrm>
        </p:spPr>
      </p:pic>
    </p:spTree>
    <p:extLst>
      <p:ext uri="{BB962C8B-B14F-4D97-AF65-F5344CB8AC3E}">
        <p14:creationId xmlns:p14="http://schemas.microsoft.com/office/powerpoint/2010/main" val="164494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931"/>
    </mc:Choice>
    <mc:Fallback xmlns="">
      <p:transition spd="slow" advTm="2293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DC0A7E-3321-2B4F-B0AC-173A7BE75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4" name="內容版面配置區 3">
            <a:extLst>
              <a:ext uri="{FF2B5EF4-FFF2-40B4-BE49-F238E27FC236}">
                <a16:creationId xmlns:a16="http://schemas.microsoft.com/office/drawing/2014/main" id="{7419A6F3-B96F-0A4B-A7D1-C63B714B7D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244" t="28137" r="3819" b="11691"/>
          <a:stretch/>
        </p:blipFill>
        <p:spPr>
          <a:xfrm>
            <a:off x="1302705" y="624110"/>
            <a:ext cx="9440691" cy="583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2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306"/>
    </mc:Choice>
    <mc:Fallback xmlns="">
      <p:transition spd="slow" advTm="59306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8C7E015-1491-C740-A43F-E322FAAE1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44592717-A92A-3A4D-8202-38FC529A50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48"/>
          <a:stretch/>
        </p:blipFill>
        <p:spPr>
          <a:xfrm>
            <a:off x="0" y="-96561"/>
            <a:ext cx="12099235" cy="6954561"/>
          </a:xfrm>
        </p:spPr>
      </p:pic>
    </p:spTree>
    <p:extLst>
      <p:ext uri="{BB962C8B-B14F-4D97-AF65-F5344CB8AC3E}">
        <p14:creationId xmlns:p14="http://schemas.microsoft.com/office/powerpoint/2010/main" val="287578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773"/>
    </mc:Choice>
    <mc:Fallback xmlns="">
      <p:transition spd="slow" advTm="53773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3124E76-FDA9-7A4C-B3B7-6951261CD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AB6A5F23-9719-1B4B-A29A-29161BDAED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2765"/>
            <a:ext cx="12192000" cy="6626087"/>
          </a:xfrm>
        </p:spPr>
      </p:pic>
    </p:spTree>
    <p:extLst>
      <p:ext uri="{BB962C8B-B14F-4D97-AF65-F5344CB8AC3E}">
        <p14:creationId xmlns:p14="http://schemas.microsoft.com/office/powerpoint/2010/main" val="46811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748"/>
    </mc:Choice>
    <mc:Fallback xmlns="">
      <p:transition spd="slow" advTm="56748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4EF0C5A-E606-FA47-8158-3604076AC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kumimoji="1" lang="zh-TW" altLang="en-US" sz="4000" dirty="0"/>
              <a:t>觀課重點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08C877B-EBAD-654D-AACF-B6DE549E1C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0348" y="1431235"/>
            <a:ext cx="9384264" cy="4479987"/>
          </a:xfrm>
        </p:spPr>
        <p:txBody>
          <a:bodyPr/>
          <a:lstStyle/>
          <a:p>
            <a:r>
              <a:rPr kumimoji="1" lang="en-US" altLang="zh-TW" sz="3200" dirty="0"/>
              <a:t>1.</a:t>
            </a:r>
            <a:r>
              <a:rPr kumimoji="1" lang="zh-TW" altLang="en-US" sz="3200" dirty="0"/>
              <a:t>學生是否願意嘗試用手吹出肥皂泡泡？努力找出不同的吹法？（戶外探索）</a:t>
            </a:r>
            <a:endParaRPr kumimoji="1" lang="en-US" altLang="zh-TW" sz="3200" dirty="0"/>
          </a:p>
          <a:p>
            <a:endParaRPr kumimoji="1" lang="en-US" altLang="zh-TW" sz="3200" dirty="0"/>
          </a:p>
          <a:p>
            <a:r>
              <a:rPr kumimoji="1" lang="en-US" altLang="zh-TW" sz="3200" dirty="0"/>
              <a:t>2.</a:t>
            </a:r>
            <a:r>
              <a:rPr kumimoji="1" lang="zh-TW" altLang="en-US" sz="3200" dirty="0"/>
              <a:t>將自己的觀察發現（怎麼吹？新發現）與同組同學分享，並記錄下來。</a:t>
            </a:r>
            <a:endParaRPr kumimoji="1" lang="en-US" altLang="zh-TW" sz="3200" dirty="0"/>
          </a:p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7088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034"/>
    </mc:Choice>
    <mc:Fallback xmlns="">
      <p:transition spd="slow" advTm="28034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8CC4EA-84AE-6247-9D22-386BD1FD5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E2C907BC-F3CE-9A42-BBF7-88716C3EC9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5969" y="174253"/>
            <a:ext cx="10452362" cy="6532727"/>
          </a:xfrm>
        </p:spPr>
      </p:pic>
    </p:spTree>
    <p:extLst>
      <p:ext uri="{BB962C8B-B14F-4D97-AF65-F5344CB8AC3E}">
        <p14:creationId xmlns:p14="http://schemas.microsoft.com/office/powerpoint/2010/main" val="313248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963"/>
    </mc:Choice>
    <mc:Fallback xmlns="">
      <p:transition spd="slow" advTm="34963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B298345-56D4-0448-8F0C-30B9043F3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/>
              <a:t>       其他說明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849E71A-F747-A348-9FEE-9DA4F2F189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TW" altLang="en-US" sz="2800" dirty="0"/>
              <a:t>分七組進行</a:t>
            </a:r>
            <a:endParaRPr kumimoji="1" lang="en-US" altLang="zh-TW" sz="2800" dirty="0"/>
          </a:p>
          <a:p>
            <a:r>
              <a:rPr kumimoji="1" lang="zh-TW" altLang="en-US" sz="2800" dirty="0"/>
              <a:t>每一組有一位團員協助拍攝影片</a:t>
            </a:r>
            <a:endParaRPr kumimoji="1" lang="en-US" altLang="zh-TW" sz="2800" dirty="0"/>
          </a:p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78392549"/>
      </p:ext>
    </p:extLst>
  </p:cSld>
  <p:clrMapOvr>
    <a:masterClrMapping/>
  </p:clrMapOvr>
</p:sld>
</file>

<file path=ppt/theme/theme1.xml><?xml version="1.0" encoding="utf-8"?>
<a:theme xmlns:a="http://schemas.openxmlformats.org/drawingml/2006/main" name="絲縷">
  <a:themeElements>
    <a:clrScheme name="絲縷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絲縷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絲縷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{512A1981-66B7-544A-B270-3BAEA1C1416E}tf10001069</Template>
  <TotalTime>185</TotalTime>
  <Words>96</Words>
  <Application>Microsoft Office PowerPoint</Application>
  <PresentationFormat>寬螢幕</PresentationFormat>
  <Paragraphs>11</Paragraphs>
  <Slides>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4" baseType="lpstr">
      <vt:lpstr>幼圆</vt:lpstr>
      <vt:lpstr>微軟正黑體</vt:lpstr>
      <vt:lpstr>Arial</vt:lpstr>
      <vt:lpstr>Century Gothic</vt:lpstr>
      <vt:lpstr>Wingdings 3</vt:lpstr>
      <vt:lpstr>絲縷</vt:lpstr>
      <vt:lpstr>108學年度第二學期 新北市生活課程專任輔導員公開授課 主題：一起吹泡泡</vt:lpstr>
      <vt:lpstr>PowerPoint 簡報</vt:lpstr>
      <vt:lpstr>PowerPoint 簡報</vt:lpstr>
      <vt:lpstr>PowerPoint 簡報</vt:lpstr>
      <vt:lpstr>PowerPoint 簡報</vt:lpstr>
      <vt:lpstr>觀課重點</vt:lpstr>
      <vt:lpstr>PowerPoint 簡報</vt:lpstr>
      <vt:lpstr>       其他說明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吹泡泡真好玩</dc:title>
  <dc:creator>Microsoft Office User</dc:creator>
  <cp:lastModifiedBy>User</cp:lastModifiedBy>
  <cp:revision>7</cp:revision>
  <dcterms:created xsi:type="dcterms:W3CDTF">2020-05-13T14:59:01Z</dcterms:created>
  <dcterms:modified xsi:type="dcterms:W3CDTF">2020-05-14T07:42:46Z</dcterms:modified>
</cp:coreProperties>
</file>