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7559675" cx="10691800"/>
  <p:notesSz cx="6858000" cy="9144000"/>
  <p:embeddedFontLst>
    <p:embeddedFont>
      <p:font typeface="Corben"/>
      <p:regular r:id="rId17"/>
      <p:bold r:id="rId18"/>
    </p:embeddedFont>
    <p:embeddedFont>
      <p:font typeface="Arial Black"/>
      <p:regular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0" roundtripDataSignature="AMtx7mjJ6v1S7NOARr15Wy3RChxkPkDT5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681D027-7C17-4E3A-BB86-243E164165E1}">
  <a:tblStyle styleId="{6681D027-7C17-4E3A-BB86-243E164165E1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977C29EF-BCFC-420C-B002-A2746F1748A3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fill>
          <a:solidFill>
            <a:srgbClr val="CDD4EA"/>
          </a:solidFill>
        </a:fill>
      </a:tcStyle>
    </a:band1H>
    <a:band2H>
      <a:tcTxStyle/>
    </a:band2H>
    <a:band1V>
      <a:tcTxStyle/>
      <a:tcStyle>
        <a:fill>
          <a:solidFill>
            <a:srgbClr val="CDD4EA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Corben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ArialBlack-regular.fntdata"/><Relationship Id="rId6" Type="http://schemas.openxmlformats.org/officeDocument/2006/relationships/slide" Target="slides/slide1.xml"/><Relationship Id="rId18" Type="http://schemas.openxmlformats.org/officeDocument/2006/relationships/font" Target="fonts/Corben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投影片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3"/>
          <p:cNvSpPr txBox="1"/>
          <p:nvPr>
            <p:ph type="ctrTitle"/>
          </p:nvPr>
        </p:nvSpPr>
        <p:spPr>
          <a:xfrm>
            <a:off x="801886" y="1237197"/>
            <a:ext cx="9088041" cy="26318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14"/>
              <a:buFont typeface="Calibri"/>
              <a:buNone/>
              <a:defRPr sz="661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3"/>
          <p:cNvSpPr txBox="1"/>
          <p:nvPr>
            <p:ph idx="1" type="subTitle"/>
          </p:nvPr>
        </p:nvSpPr>
        <p:spPr>
          <a:xfrm>
            <a:off x="1336477" y="3970580"/>
            <a:ext cx="8018860" cy="18251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  <a:defRPr sz="2646"/>
            </a:lvl1pPr>
            <a:lvl2pPr lvl="1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None/>
              <a:defRPr sz="2205"/>
            </a:lvl2pPr>
            <a:lvl3pPr lvl="2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sz="1984"/>
            </a:lvl3pPr>
            <a:lvl4pPr lvl="3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4pPr>
            <a:lvl5pPr lvl="4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5pPr>
            <a:lvl6pPr lvl="5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6pPr>
            <a:lvl7pPr lvl="6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7pPr>
            <a:lvl8pPr lvl="7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8pPr>
            <a:lvl9pPr lvl="8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9pPr>
          </a:lstStyle>
          <a:p/>
        </p:txBody>
      </p:sp>
      <p:sp>
        <p:nvSpPr>
          <p:cNvPr id="14" name="Google Shape;14;p13"/>
          <p:cNvSpPr txBox="1"/>
          <p:nvPr>
            <p:ph idx="10" type="dt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3"/>
          <p:cNvSpPr txBox="1"/>
          <p:nvPr>
            <p:ph idx="11" type="ftr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3"/>
          <p:cNvSpPr txBox="1"/>
          <p:nvPr>
            <p:ph idx="12" type="sldNum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及直排文字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/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2"/>
          <p:cNvSpPr txBox="1"/>
          <p:nvPr>
            <p:ph idx="1" type="body"/>
          </p:nvPr>
        </p:nvSpPr>
        <p:spPr>
          <a:xfrm rot="5400000">
            <a:off x="2947634" y="-200158"/>
            <a:ext cx="4796544" cy="92216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2"/>
          <p:cNvSpPr txBox="1"/>
          <p:nvPr>
            <p:ph idx="10" type="dt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2"/>
          <p:cNvSpPr txBox="1"/>
          <p:nvPr>
            <p:ph idx="11" type="ftr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2"/>
          <p:cNvSpPr txBox="1"/>
          <p:nvPr>
            <p:ph idx="12" type="sldNum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直排標題及文字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 txBox="1"/>
          <p:nvPr>
            <p:ph type="title"/>
          </p:nvPr>
        </p:nvSpPr>
        <p:spPr>
          <a:xfrm rot="5400000">
            <a:off x="5600802" y="2453010"/>
            <a:ext cx="6406475" cy="230542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3"/>
          <p:cNvSpPr txBox="1"/>
          <p:nvPr>
            <p:ph idx="1" type="body"/>
          </p:nvPr>
        </p:nvSpPr>
        <p:spPr>
          <a:xfrm rot="5400000">
            <a:off x="923135" y="214411"/>
            <a:ext cx="6406475" cy="67826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3"/>
          <p:cNvSpPr txBox="1"/>
          <p:nvPr>
            <p:ph idx="10" type="dt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3"/>
          <p:cNvSpPr txBox="1"/>
          <p:nvPr>
            <p:ph idx="11" type="ftr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3"/>
          <p:cNvSpPr txBox="1"/>
          <p:nvPr>
            <p:ph idx="12" type="sldNum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標題及內容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4"/>
          <p:cNvSpPr txBox="1"/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4"/>
          <p:cNvSpPr txBox="1"/>
          <p:nvPr>
            <p:ph idx="1" type="body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4"/>
          <p:cNvSpPr txBox="1"/>
          <p:nvPr>
            <p:ph idx="10" type="dt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4"/>
          <p:cNvSpPr txBox="1"/>
          <p:nvPr>
            <p:ph idx="11" type="ftr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4"/>
          <p:cNvSpPr txBox="1"/>
          <p:nvPr>
            <p:ph idx="12" type="sldNum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章節標題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5"/>
          <p:cNvSpPr txBox="1"/>
          <p:nvPr>
            <p:ph type="title"/>
          </p:nvPr>
        </p:nvSpPr>
        <p:spPr>
          <a:xfrm>
            <a:off x="729494" y="1884671"/>
            <a:ext cx="9221689" cy="31446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14"/>
              <a:buFont typeface="Calibri"/>
              <a:buNone/>
              <a:defRPr sz="661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5"/>
          <p:cNvSpPr txBox="1"/>
          <p:nvPr>
            <p:ph idx="1" type="body"/>
          </p:nvPr>
        </p:nvSpPr>
        <p:spPr>
          <a:xfrm>
            <a:off x="729494" y="5059035"/>
            <a:ext cx="9221689" cy="16536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  <a:defRPr sz="2646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2205"/>
              <a:buNone/>
              <a:defRPr sz="2205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984"/>
              <a:buNone/>
              <a:defRPr sz="1984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5"/>
          <p:cNvSpPr txBox="1"/>
          <p:nvPr>
            <p:ph idx="10" type="dt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5"/>
          <p:cNvSpPr txBox="1"/>
          <p:nvPr>
            <p:ph idx="11" type="ftr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5"/>
          <p:cNvSpPr txBox="1"/>
          <p:nvPr>
            <p:ph idx="12" type="sldNum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兩個內容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6"/>
          <p:cNvSpPr txBox="1"/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6"/>
          <p:cNvSpPr txBox="1"/>
          <p:nvPr>
            <p:ph idx="1" type="body"/>
          </p:nvPr>
        </p:nvSpPr>
        <p:spPr>
          <a:xfrm>
            <a:off x="735062" y="2012414"/>
            <a:ext cx="4544021" cy="4796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6"/>
          <p:cNvSpPr txBox="1"/>
          <p:nvPr>
            <p:ph idx="2" type="body"/>
          </p:nvPr>
        </p:nvSpPr>
        <p:spPr>
          <a:xfrm>
            <a:off x="5412730" y="2012414"/>
            <a:ext cx="4544021" cy="4796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6"/>
          <p:cNvSpPr txBox="1"/>
          <p:nvPr>
            <p:ph idx="10" type="dt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6"/>
          <p:cNvSpPr txBox="1"/>
          <p:nvPr>
            <p:ph idx="11" type="ftr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6"/>
          <p:cNvSpPr txBox="1"/>
          <p:nvPr>
            <p:ph idx="12" type="sldNum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比較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7"/>
          <p:cNvSpPr txBox="1"/>
          <p:nvPr>
            <p:ph type="title"/>
          </p:nvPr>
        </p:nvSpPr>
        <p:spPr>
          <a:xfrm>
            <a:off x="736455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7"/>
          <p:cNvSpPr txBox="1"/>
          <p:nvPr>
            <p:ph idx="1" type="body"/>
          </p:nvPr>
        </p:nvSpPr>
        <p:spPr>
          <a:xfrm>
            <a:off x="736456" y="1853171"/>
            <a:ext cx="4523137" cy="90821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  <a:defRPr b="1" sz="2646"/>
            </a:lvl1pPr>
            <a:lvl2pPr indent="-228600" lvl="1" marL="914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None/>
              <a:defRPr b="1" sz="2205"/>
            </a:lvl2pPr>
            <a:lvl3pPr indent="-228600" lvl="2" marL="1371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b="1" sz="1984"/>
            </a:lvl3pPr>
            <a:lvl4pPr indent="-228600" lvl="3" marL="1828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b="1" sz="1764"/>
            </a:lvl4pPr>
            <a:lvl5pPr indent="-228600" lvl="4" marL="22860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b="1" sz="1764"/>
            </a:lvl5pPr>
            <a:lvl6pPr indent="-228600" lvl="5" marL="27432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b="1" sz="1764"/>
            </a:lvl6pPr>
            <a:lvl7pPr indent="-228600" lvl="6" marL="3200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b="1" sz="1764"/>
            </a:lvl7pPr>
            <a:lvl8pPr indent="-228600" lvl="7" marL="3657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b="1" sz="1764"/>
            </a:lvl8pPr>
            <a:lvl9pPr indent="-228600" lvl="8" marL="4114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b="1" sz="1764"/>
            </a:lvl9pPr>
          </a:lstStyle>
          <a:p/>
        </p:txBody>
      </p:sp>
      <p:sp>
        <p:nvSpPr>
          <p:cNvPr id="39" name="Google Shape;39;p17"/>
          <p:cNvSpPr txBox="1"/>
          <p:nvPr>
            <p:ph idx="2" type="body"/>
          </p:nvPr>
        </p:nvSpPr>
        <p:spPr>
          <a:xfrm>
            <a:off x="736456" y="2761381"/>
            <a:ext cx="4523137" cy="40615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7"/>
          <p:cNvSpPr txBox="1"/>
          <p:nvPr>
            <p:ph idx="3" type="body"/>
          </p:nvPr>
        </p:nvSpPr>
        <p:spPr>
          <a:xfrm>
            <a:off x="5412731" y="1853171"/>
            <a:ext cx="4545413" cy="90821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  <a:defRPr b="1" sz="2646"/>
            </a:lvl1pPr>
            <a:lvl2pPr indent="-228600" lvl="1" marL="914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None/>
              <a:defRPr b="1" sz="2205"/>
            </a:lvl2pPr>
            <a:lvl3pPr indent="-228600" lvl="2" marL="1371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b="1" sz="1984"/>
            </a:lvl3pPr>
            <a:lvl4pPr indent="-228600" lvl="3" marL="1828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b="1" sz="1764"/>
            </a:lvl4pPr>
            <a:lvl5pPr indent="-228600" lvl="4" marL="22860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b="1" sz="1764"/>
            </a:lvl5pPr>
            <a:lvl6pPr indent="-228600" lvl="5" marL="27432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b="1" sz="1764"/>
            </a:lvl6pPr>
            <a:lvl7pPr indent="-228600" lvl="6" marL="3200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b="1" sz="1764"/>
            </a:lvl7pPr>
            <a:lvl8pPr indent="-228600" lvl="7" marL="3657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b="1" sz="1764"/>
            </a:lvl8pPr>
            <a:lvl9pPr indent="-228600" lvl="8" marL="4114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b="1" sz="1764"/>
            </a:lvl9pPr>
          </a:lstStyle>
          <a:p/>
        </p:txBody>
      </p:sp>
      <p:sp>
        <p:nvSpPr>
          <p:cNvPr id="41" name="Google Shape;41;p17"/>
          <p:cNvSpPr txBox="1"/>
          <p:nvPr>
            <p:ph idx="4" type="body"/>
          </p:nvPr>
        </p:nvSpPr>
        <p:spPr>
          <a:xfrm>
            <a:off x="5412731" y="2761381"/>
            <a:ext cx="4545413" cy="40615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7"/>
          <p:cNvSpPr txBox="1"/>
          <p:nvPr>
            <p:ph idx="10" type="dt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7"/>
          <p:cNvSpPr txBox="1"/>
          <p:nvPr>
            <p:ph idx="11" type="ftr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12" type="sldNum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只有標題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8"/>
          <p:cNvSpPr txBox="1"/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8"/>
          <p:cNvSpPr txBox="1"/>
          <p:nvPr>
            <p:ph idx="10" type="dt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8"/>
          <p:cNvSpPr txBox="1"/>
          <p:nvPr>
            <p:ph idx="11" type="ftr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8"/>
          <p:cNvSpPr txBox="1"/>
          <p:nvPr>
            <p:ph idx="12" type="sldNum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空白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9"/>
          <p:cNvSpPr txBox="1"/>
          <p:nvPr>
            <p:ph idx="10" type="dt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9"/>
          <p:cNvSpPr txBox="1"/>
          <p:nvPr>
            <p:ph idx="11" type="ftr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9"/>
          <p:cNvSpPr txBox="1"/>
          <p:nvPr>
            <p:ph idx="12" type="sldNum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含標題的內容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/>
          <p:nvPr>
            <p:ph type="title"/>
          </p:nvPr>
        </p:nvSpPr>
        <p:spPr>
          <a:xfrm>
            <a:off x="736455" y="503978"/>
            <a:ext cx="3448388" cy="17639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27"/>
              <a:buFont typeface="Calibri"/>
              <a:buNone/>
              <a:defRPr sz="352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0"/>
          <p:cNvSpPr txBox="1"/>
          <p:nvPr>
            <p:ph idx="1" type="body"/>
          </p:nvPr>
        </p:nvSpPr>
        <p:spPr>
          <a:xfrm>
            <a:off x="4545413" y="1088455"/>
            <a:ext cx="5412730" cy="53722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52564" lvl="0" marL="4572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3527"/>
              <a:buChar char="•"/>
              <a:defRPr sz="3527"/>
            </a:lvl1pPr>
            <a:lvl2pPr indent="-424561" lvl="1" marL="914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3086"/>
              <a:buChar char="•"/>
              <a:defRPr sz="3086"/>
            </a:lvl2pPr>
            <a:lvl3pPr indent="-396620" lvl="2" marL="1371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646"/>
              <a:buChar char="•"/>
              <a:defRPr sz="2646"/>
            </a:lvl3pPr>
            <a:lvl4pPr indent="-368617" lvl="3" marL="1828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4pPr>
            <a:lvl5pPr indent="-368617" lvl="4" marL="22860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5pPr>
            <a:lvl6pPr indent="-368617" lvl="5" marL="27432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6pPr>
            <a:lvl7pPr indent="-368617" lvl="6" marL="3200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7pPr>
            <a:lvl8pPr indent="-368617" lvl="7" marL="3657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8pPr>
            <a:lvl9pPr indent="-368617" lvl="8" marL="4114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9pPr>
          </a:lstStyle>
          <a:p/>
        </p:txBody>
      </p:sp>
      <p:sp>
        <p:nvSpPr>
          <p:cNvPr id="57" name="Google Shape;57;p20"/>
          <p:cNvSpPr txBox="1"/>
          <p:nvPr>
            <p:ph idx="2" type="body"/>
          </p:nvPr>
        </p:nvSpPr>
        <p:spPr>
          <a:xfrm>
            <a:off x="736455" y="2267902"/>
            <a:ext cx="3448388" cy="42015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1pPr>
            <a:lvl2pPr indent="-228600" lvl="1" marL="914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543"/>
              <a:buNone/>
              <a:defRPr sz="1543"/>
            </a:lvl2pPr>
            <a:lvl3pPr indent="-228600" lvl="2" marL="1371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3pPr>
            <a:lvl4pPr indent="-228600" lvl="3" marL="1828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4pPr>
            <a:lvl5pPr indent="-228600" lvl="4" marL="22860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5pPr>
            <a:lvl6pPr indent="-228600" lvl="5" marL="27432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6pPr>
            <a:lvl7pPr indent="-228600" lvl="6" marL="3200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7pPr>
            <a:lvl8pPr indent="-228600" lvl="7" marL="3657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8pPr>
            <a:lvl9pPr indent="-228600" lvl="8" marL="4114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9pPr>
          </a:lstStyle>
          <a:p/>
        </p:txBody>
      </p:sp>
      <p:sp>
        <p:nvSpPr>
          <p:cNvPr id="58" name="Google Shape;58;p20"/>
          <p:cNvSpPr txBox="1"/>
          <p:nvPr>
            <p:ph idx="10" type="dt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0"/>
          <p:cNvSpPr txBox="1"/>
          <p:nvPr>
            <p:ph idx="11" type="ftr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0"/>
          <p:cNvSpPr txBox="1"/>
          <p:nvPr>
            <p:ph idx="12" type="sldNum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含標題的圖片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/>
          <p:nvPr>
            <p:ph type="title"/>
          </p:nvPr>
        </p:nvSpPr>
        <p:spPr>
          <a:xfrm>
            <a:off x="736455" y="503978"/>
            <a:ext cx="3448388" cy="17639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27"/>
              <a:buFont typeface="Calibri"/>
              <a:buNone/>
              <a:defRPr sz="352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1"/>
          <p:cNvSpPr/>
          <p:nvPr>
            <p:ph idx="2" type="pic"/>
          </p:nvPr>
        </p:nvSpPr>
        <p:spPr>
          <a:xfrm>
            <a:off x="4545413" y="1088455"/>
            <a:ext cx="5412730" cy="537226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1"/>
          <p:cNvSpPr txBox="1"/>
          <p:nvPr>
            <p:ph idx="1" type="body"/>
          </p:nvPr>
        </p:nvSpPr>
        <p:spPr>
          <a:xfrm>
            <a:off x="736455" y="2267902"/>
            <a:ext cx="3448388" cy="42015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1pPr>
            <a:lvl2pPr indent="-228600" lvl="1" marL="914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543"/>
              <a:buNone/>
              <a:defRPr sz="1543"/>
            </a:lvl2pPr>
            <a:lvl3pPr indent="-228600" lvl="2" marL="1371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3pPr>
            <a:lvl4pPr indent="-228600" lvl="3" marL="1828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4pPr>
            <a:lvl5pPr indent="-228600" lvl="4" marL="22860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5pPr>
            <a:lvl6pPr indent="-228600" lvl="5" marL="27432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6pPr>
            <a:lvl7pPr indent="-228600" lvl="6" marL="32004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7pPr>
            <a:lvl8pPr indent="-228600" lvl="7" marL="3657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8pPr>
            <a:lvl9pPr indent="-228600" lvl="8" marL="41148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9pPr>
          </a:lstStyle>
          <a:p/>
        </p:txBody>
      </p:sp>
      <p:sp>
        <p:nvSpPr>
          <p:cNvPr id="65" name="Google Shape;65;p21"/>
          <p:cNvSpPr txBox="1"/>
          <p:nvPr>
            <p:ph idx="10" type="dt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1"/>
          <p:cNvSpPr txBox="1"/>
          <p:nvPr>
            <p:ph idx="11" type="ftr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1"/>
          <p:cNvSpPr txBox="1"/>
          <p:nvPr>
            <p:ph idx="12" type="sldNum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/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  <a:defRPr b="0" i="0" sz="48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2"/>
          <p:cNvSpPr txBox="1"/>
          <p:nvPr>
            <p:ph idx="1" type="body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24561" lvl="0" marL="457200" marR="0" rtl="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3086"/>
              <a:buFont typeface="Arial"/>
              <a:buChar char="•"/>
              <a:defRPr b="0" i="0" sz="308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96621" lvl="1" marL="914400" marR="0" rtl="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646"/>
              <a:buFont typeface="Arial"/>
              <a:buChar char="•"/>
              <a:defRPr b="0" i="0" sz="264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68617" lvl="2" marL="1371600" marR="0" rtl="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Font typeface="Arial"/>
              <a:buChar char="•"/>
              <a:defRPr b="0" i="0" sz="2205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4583" lvl="3" marL="1828800" marR="0" rtl="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b="0" i="0" sz="19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4583" lvl="4" marL="2286000" marR="0" rtl="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b="0" i="0" sz="19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4583" lvl="5" marL="2743200" marR="0" rtl="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b="0" i="0" sz="19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4583" lvl="6" marL="3200400" marR="0" rtl="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b="0" i="0" sz="19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4584" lvl="7" marL="3657600" marR="0" rtl="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b="0" i="0" sz="19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4584" lvl="8" marL="4114800" marR="0" rtl="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b="0" i="0" sz="1984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2"/>
          <p:cNvSpPr txBox="1"/>
          <p:nvPr>
            <p:ph idx="10" type="dt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2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2"/>
          <p:cNvSpPr txBox="1"/>
          <p:nvPr>
            <p:ph idx="11" type="ftr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2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2"/>
          <p:cNvSpPr txBox="1"/>
          <p:nvPr>
            <p:ph idx="12" type="sldNum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32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32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32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32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32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32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32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32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32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" name="Google Shape;84;p1"/>
          <p:cNvGraphicFramePr/>
          <p:nvPr/>
        </p:nvGraphicFramePr>
        <p:xfrm>
          <a:off x="1745906" y="17983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{6681D027-7C17-4E3A-BB86-243E164165E1}</a:tableStyleId>
              </a:tblPr>
              <a:tblGrid>
                <a:gridCol w="1800000"/>
                <a:gridCol w="1800000"/>
                <a:gridCol w="1800000"/>
                <a:gridCol w="1800000"/>
              </a:tblGrid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</a:tbl>
          </a:graphicData>
        </a:graphic>
      </p:graphicFrame>
      <p:grpSp>
        <p:nvGrpSpPr>
          <p:cNvPr id="85" name="Google Shape;85;p1"/>
          <p:cNvGrpSpPr/>
          <p:nvPr/>
        </p:nvGrpSpPr>
        <p:grpSpPr>
          <a:xfrm>
            <a:off x="3213203" y="1621832"/>
            <a:ext cx="5633980" cy="4316009"/>
            <a:chOff x="3036223" y="1444596"/>
            <a:chExt cx="5633980" cy="4316009"/>
          </a:xfrm>
        </p:grpSpPr>
        <p:sp>
          <p:nvSpPr>
            <p:cNvPr id="86" name="Google Shape;86;p1"/>
            <p:cNvSpPr/>
            <p:nvPr/>
          </p:nvSpPr>
          <p:spPr>
            <a:xfrm>
              <a:off x="3036223" y="144459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b="0" i="0" sz="1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87" name="Google Shape;87;p1"/>
            <p:cNvSpPr/>
            <p:nvPr/>
          </p:nvSpPr>
          <p:spPr>
            <a:xfrm>
              <a:off x="7010765" y="184414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b="0" i="0" sz="1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88" name="Google Shape;88;p1"/>
            <p:cNvSpPr/>
            <p:nvPr/>
          </p:nvSpPr>
          <p:spPr>
            <a:xfrm>
              <a:off x="3036223" y="184414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b="0" i="0" sz="1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89" name="Google Shape;89;p1"/>
            <p:cNvSpPr/>
            <p:nvPr/>
          </p:nvSpPr>
          <p:spPr>
            <a:xfrm>
              <a:off x="7010765" y="144724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b="0" i="0" sz="1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90" name="Google Shape;90;p1"/>
            <p:cNvSpPr/>
            <p:nvPr/>
          </p:nvSpPr>
          <p:spPr>
            <a:xfrm>
              <a:off x="3393048" y="144459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b="0" i="0" sz="1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91" name="Google Shape;91;p1"/>
            <p:cNvSpPr/>
            <p:nvPr/>
          </p:nvSpPr>
          <p:spPr>
            <a:xfrm>
              <a:off x="5201906" y="144459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b="0" i="0" sz="1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92" name="Google Shape;92;p1"/>
            <p:cNvSpPr/>
            <p:nvPr/>
          </p:nvSpPr>
          <p:spPr>
            <a:xfrm>
              <a:off x="6647219" y="5040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4</a:t>
              </a:r>
              <a:endParaRPr b="0" i="0" sz="1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93" name="Google Shape;93;p1"/>
            <p:cNvSpPr/>
            <p:nvPr/>
          </p:nvSpPr>
          <p:spPr>
            <a:xfrm>
              <a:off x="8382203" y="5040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8</a:t>
              </a:r>
              <a:endParaRPr b="0" i="0" sz="1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94" name="Google Shape;94;p1"/>
            <p:cNvSpPr/>
            <p:nvPr/>
          </p:nvSpPr>
          <p:spPr>
            <a:xfrm>
              <a:off x="3393048" y="184414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b="0" i="0" sz="1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95" name="Google Shape;95;p1"/>
            <p:cNvSpPr/>
            <p:nvPr/>
          </p:nvSpPr>
          <p:spPr>
            <a:xfrm>
              <a:off x="3036223" y="5472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b="0" i="0" sz="1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96" name="Google Shape;96;p1"/>
            <p:cNvSpPr/>
            <p:nvPr/>
          </p:nvSpPr>
          <p:spPr>
            <a:xfrm>
              <a:off x="3036223" y="5040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b="0" i="0" sz="1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97" name="Google Shape;97;p1"/>
            <p:cNvSpPr/>
            <p:nvPr/>
          </p:nvSpPr>
          <p:spPr>
            <a:xfrm>
              <a:off x="5203196" y="184414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b="0" i="0" sz="1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98" name="Google Shape;98;p1"/>
            <p:cNvSpPr/>
            <p:nvPr/>
          </p:nvSpPr>
          <p:spPr>
            <a:xfrm>
              <a:off x="4817092" y="5040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b="0" i="0" sz="1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99" name="Google Shape;99;p1"/>
            <p:cNvSpPr/>
            <p:nvPr/>
          </p:nvSpPr>
          <p:spPr>
            <a:xfrm>
              <a:off x="4817733" y="5472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b="0" i="0" sz="1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00" name="Google Shape;100;p1"/>
            <p:cNvSpPr/>
            <p:nvPr/>
          </p:nvSpPr>
          <p:spPr>
            <a:xfrm>
              <a:off x="6647219" y="5472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4</a:t>
              </a:r>
              <a:endParaRPr b="0" i="0" sz="1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01" name="Google Shape;101;p1"/>
            <p:cNvSpPr/>
            <p:nvPr/>
          </p:nvSpPr>
          <p:spPr>
            <a:xfrm>
              <a:off x="8382203" y="5464707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8</a:t>
              </a:r>
              <a:endParaRPr b="0" i="0" sz="1400" u="none" cap="none" strike="noStrik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</p:grpSp>
      <p:sp>
        <p:nvSpPr>
          <p:cNvPr id="102" name="Google Shape;102;p1"/>
          <p:cNvSpPr txBox="1"/>
          <p:nvPr/>
        </p:nvSpPr>
        <p:spPr>
          <a:xfrm rot="-1490549">
            <a:off x="1770961" y="560001"/>
            <a:ext cx="161081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>
                <a:solidFill>
                  <a:schemeClr val="dk1"/>
                </a:solidFill>
              </a:rPr>
              <a:t>U=U</a:t>
            </a:r>
            <a:endParaRPr/>
          </a:p>
        </p:txBody>
      </p:sp>
      <p:sp>
        <p:nvSpPr>
          <p:cNvPr id="103" name="Google Shape;103;p1"/>
          <p:cNvSpPr txBox="1"/>
          <p:nvPr/>
        </p:nvSpPr>
        <p:spPr>
          <a:xfrm rot="1833993">
            <a:off x="7359212" y="558859"/>
            <a:ext cx="1380425" cy="1323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0">
                <a:solidFill>
                  <a:schemeClr val="dk1"/>
                </a:solidFill>
              </a:rPr>
              <a:t>12</a:t>
            </a:r>
            <a:endParaRPr sz="8000"/>
          </a:p>
        </p:txBody>
      </p:sp>
      <p:sp>
        <p:nvSpPr>
          <p:cNvPr id="104" name="Google Shape;104;p1"/>
          <p:cNvSpPr txBox="1"/>
          <p:nvPr/>
        </p:nvSpPr>
        <p:spPr>
          <a:xfrm>
            <a:off x="2276875" y="2309375"/>
            <a:ext cx="12231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0">
                <a:solidFill>
                  <a:schemeClr val="dk1"/>
                </a:solidFill>
              </a:rPr>
              <a:t>1</a:t>
            </a:r>
            <a:endParaRPr sz="8000"/>
          </a:p>
        </p:txBody>
      </p:sp>
      <p:sp>
        <p:nvSpPr>
          <p:cNvPr id="105" name="Google Shape;105;p1"/>
          <p:cNvSpPr txBox="1"/>
          <p:nvPr/>
        </p:nvSpPr>
        <p:spPr>
          <a:xfrm rot="1355764">
            <a:off x="7261758" y="2403880"/>
            <a:ext cx="1610746" cy="123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00">
                <a:solidFill>
                  <a:schemeClr val="dk1"/>
                </a:solidFill>
                <a:latin typeface="Corben"/>
                <a:ea typeface="Corben"/>
                <a:cs typeface="Corben"/>
                <a:sym typeface="Corben"/>
              </a:rPr>
              <a:t>HIV+OK</a:t>
            </a:r>
            <a:endParaRPr sz="3700">
              <a:solidFill>
                <a:schemeClr val="dk1"/>
              </a:solidFill>
              <a:latin typeface="Corben"/>
              <a:ea typeface="Corben"/>
              <a:cs typeface="Corben"/>
              <a:sym typeface="Corben"/>
            </a:endParaRPr>
          </a:p>
        </p:txBody>
      </p:sp>
      <p:sp>
        <p:nvSpPr>
          <p:cNvPr id="106" name="Google Shape;106;p1"/>
          <p:cNvSpPr txBox="1"/>
          <p:nvPr/>
        </p:nvSpPr>
        <p:spPr>
          <a:xfrm>
            <a:off x="2089868" y="3936181"/>
            <a:ext cx="1480160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4</a:t>
            </a:r>
            <a:endParaRPr b="1" sz="96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7" name="Google Shape;107;p1"/>
          <p:cNvSpPr txBox="1"/>
          <p:nvPr/>
        </p:nvSpPr>
        <p:spPr>
          <a:xfrm>
            <a:off x="3730949" y="328025"/>
            <a:ext cx="14802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</a:t>
            </a:r>
            <a:endParaRPr b="1" sz="8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"/>
          <p:cNvSpPr txBox="1"/>
          <p:nvPr/>
        </p:nvSpPr>
        <p:spPr>
          <a:xfrm>
            <a:off x="3817534" y="2631786"/>
            <a:ext cx="112893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教育部</a:t>
            </a:r>
            <a:endParaRPr/>
          </a:p>
        </p:txBody>
      </p:sp>
      <p:sp>
        <p:nvSpPr>
          <p:cNvPr id="109" name="Google Shape;109;p1"/>
          <p:cNvSpPr txBox="1"/>
          <p:nvPr/>
        </p:nvSpPr>
        <p:spPr>
          <a:xfrm rot="-1490549">
            <a:off x="1940996" y="6255070"/>
            <a:ext cx="1610812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葉永鋕</a:t>
            </a:r>
            <a:endParaRPr/>
          </a:p>
        </p:txBody>
      </p:sp>
      <p:sp>
        <p:nvSpPr>
          <p:cNvPr id="110" name="Google Shape;110;p1"/>
          <p:cNvSpPr txBox="1"/>
          <p:nvPr/>
        </p:nvSpPr>
        <p:spPr>
          <a:xfrm rot="-2204913">
            <a:off x="3877661" y="4043625"/>
            <a:ext cx="1321378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4</a:t>
            </a:r>
            <a:endParaRPr b="1" sz="8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11" name="Google Shape;111;p1"/>
          <p:cNvSpPr txBox="1"/>
          <p:nvPr/>
        </p:nvSpPr>
        <p:spPr>
          <a:xfrm rot="3139534">
            <a:off x="5275541" y="866068"/>
            <a:ext cx="1926798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第2個星期三</a:t>
            </a:r>
            <a:endParaRPr/>
          </a:p>
        </p:txBody>
      </p:sp>
      <p:sp>
        <p:nvSpPr>
          <p:cNvPr id="112" name="Google Shape;112;p1"/>
          <p:cNvSpPr txBox="1"/>
          <p:nvPr/>
        </p:nvSpPr>
        <p:spPr>
          <a:xfrm>
            <a:off x="3591566" y="5819075"/>
            <a:ext cx="1750342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反霸凌</a:t>
            </a:r>
            <a:endParaRPr b="1" sz="4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反歧視</a:t>
            </a:r>
            <a:endParaRPr/>
          </a:p>
        </p:txBody>
      </p:sp>
      <p:sp>
        <p:nvSpPr>
          <p:cNvPr id="113" name="Google Shape;113;p1"/>
          <p:cNvSpPr txBox="1"/>
          <p:nvPr/>
        </p:nvSpPr>
        <p:spPr>
          <a:xfrm rot="3139357">
            <a:off x="5376799" y="5972945"/>
            <a:ext cx="1724271" cy="10157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平權</a:t>
            </a:r>
            <a:endParaRPr sz="6000"/>
          </a:p>
        </p:txBody>
      </p:sp>
      <p:sp>
        <p:nvSpPr>
          <p:cNvPr id="114" name="Google Shape;114;p1"/>
          <p:cNvSpPr txBox="1"/>
          <p:nvPr/>
        </p:nvSpPr>
        <p:spPr>
          <a:xfrm>
            <a:off x="7482953" y="5854960"/>
            <a:ext cx="1480160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8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</a:t>
            </a:r>
            <a:endParaRPr/>
          </a:p>
        </p:txBody>
      </p:sp>
      <p:sp>
        <p:nvSpPr>
          <p:cNvPr id="115" name="Google Shape;115;p1"/>
          <p:cNvSpPr txBox="1"/>
          <p:nvPr/>
        </p:nvSpPr>
        <p:spPr>
          <a:xfrm>
            <a:off x="5484985" y="2372832"/>
            <a:ext cx="1558679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加拿大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粉紅衣</a:t>
            </a:r>
            <a:endParaRPr b="1" sz="13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"/>
          <p:cNvSpPr txBox="1"/>
          <p:nvPr/>
        </p:nvSpPr>
        <p:spPr>
          <a:xfrm rot="1487027">
            <a:off x="5360240" y="4129213"/>
            <a:ext cx="2084710" cy="116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748</a:t>
            </a:r>
            <a:endParaRPr b="1" sz="7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17" name="Google Shape;117;p1"/>
          <p:cNvSpPr txBox="1"/>
          <p:nvPr/>
        </p:nvSpPr>
        <p:spPr>
          <a:xfrm rot="-1050539">
            <a:off x="7227984" y="4155545"/>
            <a:ext cx="1872661" cy="10157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新北</a:t>
            </a:r>
            <a:endParaRPr sz="6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" name="Google Shape;335;p10"/>
          <p:cNvGraphicFramePr/>
          <p:nvPr/>
        </p:nvGraphicFramePr>
        <p:xfrm>
          <a:off x="1745906" y="17983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{6681D027-7C17-4E3A-BB86-243E164165E1}</a:tableStyleId>
              </a:tblPr>
              <a:tblGrid>
                <a:gridCol w="1800000"/>
                <a:gridCol w="1800000"/>
                <a:gridCol w="1800000"/>
                <a:gridCol w="1800000"/>
              </a:tblGrid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</a:tbl>
          </a:graphicData>
        </a:graphic>
      </p:graphicFrame>
      <p:grpSp>
        <p:nvGrpSpPr>
          <p:cNvPr id="336" name="Google Shape;336;p10"/>
          <p:cNvGrpSpPr/>
          <p:nvPr/>
        </p:nvGrpSpPr>
        <p:grpSpPr>
          <a:xfrm>
            <a:off x="3213203" y="1621832"/>
            <a:ext cx="5633980" cy="4316009"/>
            <a:chOff x="3036223" y="1444596"/>
            <a:chExt cx="5633980" cy="4316009"/>
          </a:xfrm>
        </p:grpSpPr>
        <p:sp>
          <p:nvSpPr>
            <p:cNvPr id="337" name="Google Shape;337;p10"/>
            <p:cNvSpPr/>
            <p:nvPr/>
          </p:nvSpPr>
          <p:spPr>
            <a:xfrm>
              <a:off x="3036223" y="144459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38" name="Google Shape;338;p10"/>
            <p:cNvSpPr/>
            <p:nvPr/>
          </p:nvSpPr>
          <p:spPr>
            <a:xfrm>
              <a:off x="7010765" y="184414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39" name="Google Shape;339;p10"/>
            <p:cNvSpPr/>
            <p:nvPr/>
          </p:nvSpPr>
          <p:spPr>
            <a:xfrm>
              <a:off x="3036223" y="184414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40" name="Google Shape;340;p10"/>
            <p:cNvSpPr/>
            <p:nvPr/>
          </p:nvSpPr>
          <p:spPr>
            <a:xfrm>
              <a:off x="7010765" y="144724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41" name="Google Shape;341;p10"/>
            <p:cNvSpPr/>
            <p:nvPr/>
          </p:nvSpPr>
          <p:spPr>
            <a:xfrm>
              <a:off x="3393048" y="144459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42" name="Google Shape;342;p10"/>
            <p:cNvSpPr/>
            <p:nvPr/>
          </p:nvSpPr>
          <p:spPr>
            <a:xfrm>
              <a:off x="5201906" y="144459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43" name="Google Shape;343;p10"/>
            <p:cNvSpPr/>
            <p:nvPr/>
          </p:nvSpPr>
          <p:spPr>
            <a:xfrm>
              <a:off x="6647219" y="5040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4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44" name="Google Shape;344;p10"/>
            <p:cNvSpPr/>
            <p:nvPr/>
          </p:nvSpPr>
          <p:spPr>
            <a:xfrm>
              <a:off x="8382203" y="5040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8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45" name="Google Shape;345;p10"/>
            <p:cNvSpPr/>
            <p:nvPr/>
          </p:nvSpPr>
          <p:spPr>
            <a:xfrm>
              <a:off x="3393048" y="184414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46" name="Google Shape;346;p10"/>
            <p:cNvSpPr/>
            <p:nvPr/>
          </p:nvSpPr>
          <p:spPr>
            <a:xfrm>
              <a:off x="3036223" y="5472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47" name="Google Shape;347;p10"/>
            <p:cNvSpPr/>
            <p:nvPr/>
          </p:nvSpPr>
          <p:spPr>
            <a:xfrm>
              <a:off x="3036223" y="5040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48" name="Google Shape;348;p10"/>
            <p:cNvSpPr/>
            <p:nvPr/>
          </p:nvSpPr>
          <p:spPr>
            <a:xfrm>
              <a:off x="5203196" y="184414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49" name="Google Shape;349;p10"/>
            <p:cNvSpPr/>
            <p:nvPr/>
          </p:nvSpPr>
          <p:spPr>
            <a:xfrm>
              <a:off x="4817092" y="5040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50" name="Google Shape;350;p10"/>
            <p:cNvSpPr/>
            <p:nvPr/>
          </p:nvSpPr>
          <p:spPr>
            <a:xfrm>
              <a:off x="4817733" y="5472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51" name="Google Shape;351;p10"/>
            <p:cNvSpPr/>
            <p:nvPr/>
          </p:nvSpPr>
          <p:spPr>
            <a:xfrm>
              <a:off x="6647219" y="5472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4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52" name="Google Shape;352;p10"/>
            <p:cNvSpPr/>
            <p:nvPr/>
          </p:nvSpPr>
          <p:spPr>
            <a:xfrm>
              <a:off x="8382203" y="5464707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8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</p:grpSp>
      <p:sp>
        <p:nvSpPr>
          <p:cNvPr id="353" name="Google Shape;353;p10"/>
          <p:cNvSpPr txBox="1"/>
          <p:nvPr/>
        </p:nvSpPr>
        <p:spPr>
          <a:xfrm>
            <a:off x="2222605" y="805343"/>
            <a:ext cx="609600" cy="584775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10"/>
          <p:cNvSpPr txBox="1"/>
          <p:nvPr/>
        </p:nvSpPr>
        <p:spPr>
          <a:xfrm>
            <a:off x="2385847" y="4508937"/>
            <a:ext cx="609600" cy="584775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10"/>
          <p:cNvSpPr txBox="1"/>
          <p:nvPr/>
        </p:nvSpPr>
        <p:spPr>
          <a:xfrm>
            <a:off x="4214647" y="4508937"/>
            <a:ext cx="609600" cy="584775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10"/>
          <p:cNvSpPr txBox="1"/>
          <p:nvPr/>
        </p:nvSpPr>
        <p:spPr>
          <a:xfrm>
            <a:off x="6055146" y="4508936"/>
            <a:ext cx="609600" cy="584775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10"/>
          <p:cNvSpPr txBox="1"/>
          <p:nvPr/>
        </p:nvSpPr>
        <p:spPr>
          <a:xfrm>
            <a:off x="7864113" y="4508935"/>
            <a:ext cx="609600" cy="584775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10"/>
          <p:cNvSpPr txBox="1"/>
          <p:nvPr/>
        </p:nvSpPr>
        <p:spPr>
          <a:xfrm>
            <a:off x="7559313" y="805345"/>
            <a:ext cx="609600" cy="584775"/>
          </a:xfrm>
          <a:prstGeom prst="rect">
            <a:avLst/>
          </a:prstGeom>
          <a:solidFill>
            <a:srgbClr val="E1EFD8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10"/>
          <p:cNvSpPr txBox="1"/>
          <p:nvPr/>
        </p:nvSpPr>
        <p:spPr>
          <a:xfrm>
            <a:off x="4072158" y="805344"/>
            <a:ext cx="609600" cy="584775"/>
          </a:xfrm>
          <a:prstGeom prst="rect">
            <a:avLst/>
          </a:prstGeom>
          <a:solidFill>
            <a:srgbClr val="E1EFD8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10"/>
          <p:cNvSpPr txBox="1"/>
          <p:nvPr/>
        </p:nvSpPr>
        <p:spPr>
          <a:xfrm>
            <a:off x="5921711" y="805344"/>
            <a:ext cx="609600" cy="584775"/>
          </a:xfrm>
          <a:prstGeom prst="rect">
            <a:avLst/>
          </a:prstGeom>
          <a:solidFill>
            <a:srgbClr val="E1EFD8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10"/>
          <p:cNvSpPr txBox="1"/>
          <p:nvPr/>
        </p:nvSpPr>
        <p:spPr>
          <a:xfrm>
            <a:off x="7559313" y="2440392"/>
            <a:ext cx="609600" cy="58477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10"/>
          <p:cNvSpPr txBox="1"/>
          <p:nvPr/>
        </p:nvSpPr>
        <p:spPr>
          <a:xfrm>
            <a:off x="4089689" y="2364752"/>
            <a:ext cx="609600" cy="58477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10"/>
          <p:cNvSpPr txBox="1"/>
          <p:nvPr/>
        </p:nvSpPr>
        <p:spPr>
          <a:xfrm>
            <a:off x="5921711" y="2389248"/>
            <a:ext cx="609600" cy="58477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10"/>
          <p:cNvSpPr txBox="1"/>
          <p:nvPr/>
        </p:nvSpPr>
        <p:spPr>
          <a:xfrm>
            <a:off x="2451781" y="2440392"/>
            <a:ext cx="456622" cy="584775"/>
          </a:xfrm>
          <a:prstGeom prst="rect">
            <a:avLst/>
          </a:prstGeom>
          <a:solidFill>
            <a:srgbClr val="D5DBE5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10"/>
          <p:cNvSpPr txBox="1"/>
          <p:nvPr/>
        </p:nvSpPr>
        <p:spPr>
          <a:xfrm>
            <a:off x="2451781" y="6285094"/>
            <a:ext cx="456622" cy="584775"/>
          </a:xfrm>
          <a:prstGeom prst="rect">
            <a:avLst/>
          </a:prstGeom>
          <a:solidFill>
            <a:srgbClr val="D5DBE5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10"/>
          <p:cNvSpPr txBox="1"/>
          <p:nvPr/>
        </p:nvSpPr>
        <p:spPr>
          <a:xfrm>
            <a:off x="4291136" y="6285093"/>
            <a:ext cx="456622" cy="584775"/>
          </a:xfrm>
          <a:prstGeom prst="rect">
            <a:avLst/>
          </a:prstGeom>
          <a:solidFill>
            <a:srgbClr val="D5DBE5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10"/>
          <p:cNvSpPr txBox="1"/>
          <p:nvPr/>
        </p:nvSpPr>
        <p:spPr>
          <a:xfrm>
            <a:off x="6226511" y="6285093"/>
            <a:ext cx="456622" cy="584775"/>
          </a:xfrm>
          <a:prstGeom prst="rect">
            <a:avLst/>
          </a:prstGeom>
          <a:solidFill>
            <a:srgbClr val="D5DBE5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10"/>
          <p:cNvSpPr txBox="1"/>
          <p:nvPr/>
        </p:nvSpPr>
        <p:spPr>
          <a:xfrm>
            <a:off x="7940602" y="6285093"/>
            <a:ext cx="456622" cy="584775"/>
          </a:xfrm>
          <a:prstGeom prst="rect">
            <a:avLst/>
          </a:prstGeom>
          <a:solidFill>
            <a:srgbClr val="D5DBE5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3" name="Google Shape;373;p11"/>
          <p:cNvGraphicFramePr/>
          <p:nvPr/>
        </p:nvGraphicFramePr>
        <p:xfrm>
          <a:off x="1745906" y="17983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{6681D027-7C17-4E3A-BB86-243E164165E1}</a:tableStyleId>
              </a:tblPr>
              <a:tblGrid>
                <a:gridCol w="1800000"/>
                <a:gridCol w="1800000"/>
                <a:gridCol w="1800000"/>
                <a:gridCol w="1800000"/>
              </a:tblGrid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</a:tbl>
          </a:graphicData>
        </a:graphic>
      </p:graphicFrame>
      <p:grpSp>
        <p:nvGrpSpPr>
          <p:cNvPr id="374" name="Google Shape;374;p11"/>
          <p:cNvGrpSpPr/>
          <p:nvPr/>
        </p:nvGrpSpPr>
        <p:grpSpPr>
          <a:xfrm>
            <a:off x="1835756" y="1620489"/>
            <a:ext cx="7020299" cy="4318696"/>
            <a:chOff x="1835756" y="1620489"/>
            <a:chExt cx="7020299" cy="4318696"/>
          </a:xfrm>
        </p:grpSpPr>
        <p:sp>
          <p:nvSpPr>
            <p:cNvPr id="375" name="Google Shape;375;p11"/>
            <p:cNvSpPr/>
            <p:nvPr/>
          </p:nvSpPr>
          <p:spPr>
            <a:xfrm>
              <a:off x="7227799" y="564522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4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76" name="Google Shape;376;p11"/>
            <p:cNvSpPr/>
            <p:nvPr/>
          </p:nvSpPr>
          <p:spPr>
            <a:xfrm>
              <a:off x="7222998" y="1620489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4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77" name="Google Shape;377;p11"/>
            <p:cNvSpPr/>
            <p:nvPr/>
          </p:nvSpPr>
          <p:spPr>
            <a:xfrm>
              <a:off x="5425417" y="564522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8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78" name="Google Shape;378;p11"/>
            <p:cNvSpPr/>
            <p:nvPr/>
          </p:nvSpPr>
          <p:spPr>
            <a:xfrm>
              <a:off x="5429058" y="5229312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6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79" name="Google Shape;379;p11"/>
            <p:cNvSpPr/>
            <p:nvPr/>
          </p:nvSpPr>
          <p:spPr>
            <a:xfrm>
              <a:off x="5425417" y="203584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7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80" name="Google Shape;380;p11"/>
            <p:cNvSpPr/>
            <p:nvPr/>
          </p:nvSpPr>
          <p:spPr>
            <a:xfrm>
              <a:off x="3627836" y="564522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5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81" name="Google Shape;381;p11"/>
            <p:cNvSpPr/>
            <p:nvPr/>
          </p:nvSpPr>
          <p:spPr>
            <a:xfrm>
              <a:off x="3627836" y="1622972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5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82" name="Google Shape;382;p11"/>
            <p:cNvSpPr/>
            <p:nvPr/>
          </p:nvSpPr>
          <p:spPr>
            <a:xfrm>
              <a:off x="3178103" y="1620489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5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83" name="Google Shape;383;p11"/>
            <p:cNvSpPr/>
            <p:nvPr/>
          </p:nvSpPr>
          <p:spPr>
            <a:xfrm>
              <a:off x="3177129" y="565118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5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84" name="Google Shape;384;p11"/>
            <p:cNvSpPr/>
            <p:nvPr/>
          </p:nvSpPr>
          <p:spPr>
            <a:xfrm>
              <a:off x="5425417" y="1620489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7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85" name="Google Shape;385;p11"/>
            <p:cNvSpPr/>
            <p:nvPr/>
          </p:nvSpPr>
          <p:spPr>
            <a:xfrm>
              <a:off x="5003553" y="5235829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7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86" name="Google Shape;386;p11"/>
            <p:cNvSpPr/>
            <p:nvPr/>
          </p:nvSpPr>
          <p:spPr>
            <a:xfrm flipH="1" rot="10800000">
              <a:off x="1835756" y="5229312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7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87" name="Google Shape;387;p11"/>
            <p:cNvSpPr/>
            <p:nvPr/>
          </p:nvSpPr>
          <p:spPr>
            <a:xfrm>
              <a:off x="5003553" y="203584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6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grpSp>
          <p:nvGrpSpPr>
            <p:cNvPr id="388" name="Google Shape;388;p11"/>
            <p:cNvGrpSpPr/>
            <p:nvPr/>
          </p:nvGrpSpPr>
          <p:grpSpPr>
            <a:xfrm>
              <a:off x="8541501" y="2032916"/>
              <a:ext cx="288000" cy="290930"/>
              <a:chOff x="8621981" y="3400161"/>
              <a:chExt cx="288000" cy="290930"/>
            </a:xfrm>
          </p:grpSpPr>
          <p:sp>
            <p:nvSpPr>
              <p:cNvPr id="389" name="Google Shape;389;p11"/>
              <p:cNvSpPr/>
              <p:nvPr/>
            </p:nvSpPr>
            <p:spPr>
              <a:xfrm rot="10800000">
                <a:off x="8621981" y="3403091"/>
                <a:ext cx="288000" cy="288000"/>
              </a:xfrm>
              <a:prstGeom prst="ellipse">
                <a:avLst/>
              </a:prstGeom>
              <a:solidFill>
                <a:schemeClr val="lt1"/>
              </a:solidFill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Black"/>
                    <a:ea typeface="Arial Black"/>
                    <a:cs typeface="Arial Black"/>
                    <a:sym typeface="Arial Black"/>
                  </a:rPr>
                  <a:t>8</a:t>
                </a:r>
                <a:endParaRPr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endParaRPr>
              </a:p>
            </p:txBody>
          </p:sp>
          <p:cxnSp>
            <p:nvCxnSpPr>
              <p:cNvPr id="390" name="Google Shape;390;p11"/>
              <p:cNvCxnSpPr/>
              <p:nvPr/>
            </p:nvCxnSpPr>
            <p:spPr>
              <a:xfrm>
                <a:off x="8621981" y="3400161"/>
                <a:ext cx="28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391" name="Google Shape;391;p11"/>
            <p:cNvGrpSpPr/>
            <p:nvPr/>
          </p:nvGrpSpPr>
          <p:grpSpPr>
            <a:xfrm>
              <a:off x="1835756" y="2032916"/>
              <a:ext cx="294920" cy="288000"/>
              <a:chOff x="2465350" y="3012709"/>
              <a:chExt cx="294920" cy="288000"/>
            </a:xfrm>
          </p:grpSpPr>
          <p:sp>
            <p:nvSpPr>
              <p:cNvPr id="392" name="Google Shape;392;p11"/>
              <p:cNvSpPr/>
              <p:nvPr/>
            </p:nvSpPr>
            <p:spPr>
              <a:xfrm flipH="1" rot="10800000">
                <a:off x="2465350" y="3012709"/>
                <a:ext cx="288000" cy="288000"/>
              </a:xfrm>
              <a:prstGeom prst="ellipse">
                <a:avLst/>
              </a:prstGeom>
              <a:solidFill>
                <a:schemeClr val="lt1"/>
              </a:solidFill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Black"/>
                    <a:ea typeface="Arial Black"/>
                    <a:cs typeface="Arial Black"/>
                    <a:sym typeface="Arial Black"/>
                  </a:rPr>
                  <a:t>6</a:t>
                </a:r>
                <a:endParaRPr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endParaRPr>
              </a:p>
            </p:txBody>
          </p:sp>
          <p:cxnSp>
            <p:nvCxnSpPr>
              <p:cNvPr id="393" name="Google Shape;393;p11"/>
              <p:cNvCxnSpPr/>
              <p:nvPr/>
            </p:nvCxnSpPr>
            <p:spPr>
              <a:xfrm>
                <a:off x="2472270" y="3012709"/>
                <a:ext cx="28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394" name="Google Shape;394;p11"/>
            <p:cNvGrpSpPr/>
            <p:nvPr/>
          </p:nvGrpSpPr>
          <p:grpSpPr>
            <a:xfrm>
              <a:off x="8561135" y="5229312"/>
              <a:ext cx="294920" cy="288000"/>
              <a:chOff x="2465350" y="3012709"/>
              <a:chExt cx="294920" cy="288000"/>
            </a:xfrm>
          </p:grpSpPr>
          <p:sp>
            <p:nvSpPr>
              <p:cNvPr id="395" name="Google Shape;395;p11"/>
              <p:cNvSpPr/>
              <p:nvPr/>
            </p:nvSpPr>
            <p:spPr>
              <a:xfrm flipH="1" rot="10800000">
                <a:off x="2465350" y="3012709"/>
                <a:ext cx="288000" cy="288000"/>
              </a:xfrm>
              <a:prstGeom prst="ellipse">
                <a:avLst/>
              </a:prstGeom>
              <a:solidFill>
                <a:schemeClr val="lt1"/>
              </a:solidFill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Black"/>
                    <a:ea typeface="Arial Black"/>
                    <a:cs typeface="Arial Black"/>
                    <a:sym typeface="Arial Black"/>
                  </a:rPr>
                  <a:t>6</a:t>
                </a:r>
                <a:endParaRPr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endParaRPr>
              </a:p>
            </p:txBody>
          </p:sp>
          <p:cxnSp>
            <p:nvCxnSpPr>
              <p:cNvPr id="396" name="Google Shape;396;p11"/>
              <p:cNvCxnSpPr/>
              <p:nvPr/>
            </p:nvCxnSpPr>
            <p:spPr>
              <a:xfrm>
                <a:off x="2472270" y="3012709"/>
                <a:ext cx="28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</p:grpSp>
      <p:sp>
        <p:nvSpPr>
          <p:cNvPr id="397" name="Google Shape;397;p11"/>
          <p:cNvSpPr txBox="1"/>
          <p:nvPr/>
        </p:nvSpPr>
        <p:spPr>
          <a:xfrm>
            <a:off x="2260912" y="704191"/>
            <a:ext cx="609600" cy="584775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11"/>
          <p:cNvSpPr txBox="1"/>
          <p:nvPr/>
        </p:nvSpPr>
        <p:spPr>
          <a:xfrm>
            <a:off x="2260912" y="2543501"/>
            <a:ext cx="609600" cy="584775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11"/>
          <p:cNvSpPr txBox="1"/>
          <p:nvPr/>
        </p:nvSpPr>
        <p:spPr>
          <a:xfrm>
            <a:off x="4121243" y="4644537"/>
            <a:ext cx="609600" cy="584775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11"/>
          <p:cNvSpPr txBox="1"/>
          <p:nvPr/>
        </p:nvSpPr>
        <p:spPr>
          <a:xfrm>
            <a:off x="7630511" y="704191"/>
            <a:ext cx="609600" cy="584775"/>
          </a:xfrm>
          <a:prstGeom prst="rect">
            <a:avLst/>
          </a:prstGeom>
          <a:solidFill>
            <a:srgbClr val="E1EFD8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11"/>
          <p:cNvSpPr txBox="1"/>
          <p:nvPr/>
        </p:nvSpPr>
        <p:spPr>
          <a:xfrm>
            <a:off x="4096938" y="723307"/>
            <a:ext cx="609600" cy="584775"/>
          </a:xfrm>
          <a:prstGeom prst="rect">
            <a:avLst/>
          </a:prstGeom>
          <a:solidFill>
            <a:srgbClr val="E1EFD8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11"/>
          <p:cNvSpPr txBox="1"/>
          <p:nvPr/>
        </p:nvSpPr>
        <p:spPr>
          <a:xfrm>
            <a:off x="5923974" y="4609347"/>
            <a:ext cx="609600" cy="584775"/>
          </a:xfrm>
          <a:prstGeom prst="rect">
            <a:avLst/>
          </a:prstGeom>
          <a:solidFill>
            <a:srgbClr val="E1EFD8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p11"/>
          <p:cNvSpPr txBox="1"/>
          <p:nvPr/>
        </p:nvSpPr>
        <p:spPr>
          <a:xfrm>
            <a:off x="5863724" y="752933"/>
            <a:ext cx="609600" cy="584775"/>
          </a:xfrm>
          <a:prstGeom prst="rect">
            <a:avLst/>
          </a:prstGeom>
          <a:solidFill>
            <a:srgbClr val="E1EFD8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p11"/>
          <p:cNvSpPr txBox="1"/>
          <p:nvPr/>
        </p:nvSpPr>
        <p:spPr>
          <a:xfrm>
            <a:off x="7798676" y="2623634"/>
            <a:ext cx="609600" cy="584775"/>
          </a:xfrm>
          <a:prstGeom prst="rect">
            <a:avLst/>
          </a:prstGeom>
          <a:solidFill>
            <a:srgbClr val="E1EFD8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p11"/>
          <p:cNvSpPr txBox="1"/>
          <p:nvPr/>
        </p:nvSpPr>
        <p:spPr>
          <a:xfrm>
            <a:off x="7630511" y="6213605"/>
            <a:ext cx="609600" cy="58477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11"/>
          <p:cNvSpPr txBox="1"/>
          <p:nvPr/>
        </p:nvSpPr>
        <p:spPr>
          <a:xfrm>
            <a:off x="4122430" y="6371261"/>
            <a:ext cx="609600" cy="58477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11"/>
          <p:cNvSpPr txBox="1"/>
          <p:nvPr/>
        </p:nvSpPr>
        <p:spPr>
          <a:xfrm>
            <a:off x="7930565" y="4609347"/>
            <a:ext cx="609600" cy="58477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11"/>
          <p:cNvSpPr txBox="1"/>
          <p:nvPr/>
        </p:nvSpPr>
        <p:spPr>
          <a:xfrm>
            <a:off x="5931200" y="2543501"/>
            <a:ext cx="609600" cy="58477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11"/>
          <p:cNvSpPr txBox="1"/>
          <p:nvPr/>
        </p:nvSpPr>
        <p:spPr>
          <a:xfrm>
            <a:off x="5940374" y="6371260"/>
            <a:ext cx="609600" cy="58477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11"/>
          <p:cNvSpPr txBox="1"/>
          <p:nvPr/>
        </p:nvSpPr>
        <p:spPr>
          <a:xfrm>
            <a:off x="2413890" y="6371260"/>
            <a:ext cx="456622" cy="584775"/>
          </a:xfrm>
          <a:prstGeom prst="rect">
            <a:avLst/>
          </a:prstGeom>
          <a:solidFill>
            <a:srgbClr val="D5DBE5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11"/>
          <p:cNvSpPr txBox="1"/>
          <p:nvPr/>
        </p:nvSpPr>
        <p:spPr>
          <a:xfrm>
            <a:off x="4315669" y="2623278"/>
            <a:ext cx="456622" cy="584775"/>
          </a:xfrm>
          <a:prstGeom prst="rect">
            <a:avLst/>
          </a:prstGeom>
          <a:solidFill>
            <a:srgbClr val="D5DBE5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11"/>
          <p:cNvSpPr txBox="1"/>
          <p:nvPr/>
        </p:nvSpPr>
        <p:spPr>
          <a:xfrm>
            <a:off x="2476953" y="4609346"/>
            <a:ext cx="456622" cy="584775"/>
          </a:xfrm>
          <a:prstGeom prst="rect">
            <a:avLst/>
          </a:prstGeom>
          <a:solidFill>
            <a:srgbClr val="D5DBE5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" name="Google Shape;122;p2"/>
          <p:cNvGraphicFramePr/>
          <p:nvPr/>
        </p:nvGraphicFramePr>
        <p:xfrm>
          <a:off x="1745906" y="17983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{6681D027-7C17-4E3A-BB86-243E164165E1}</a:tableStyleId>
              </a:tblPr>
              <a:tblGrid>
                <a:gridCol w="1800000"/>
                <a:gridCol w="1800000"/>
                <a:gridCol w="1800000"/>
                <a:gridCol w="1800000"/>
              </a:tblGrid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</a:tbl>
          </a:graphicData>
        </a:graphic>
      </p:graphicFrame>
      <p:grpSp>
        <p:nvGrpSpPr>
          <p:cNvPr id="123" name="Google Shape;123;p2"/>
          <p:cNvGrpSpPr/>
          <p:nvPr/>
        </p:nvGrpSpPr>
        <p:grpSpPr>
          <a:xfrm>
            <a:off x="1835756" y="1620489"/>
            <a:ext cx="7020299" cy="4318696"/>
            <a:chOff x="1835756" y="1620489"/>
            <a:chExt cx="7020299" cy="4318696"/>
          </a:xfrm>
        </p:grpSpPr>
        <p:sp>
          <p:nvSpPr>
            <p:cNvPr id="124" name="Google Shape;124;p2"/>
            <p:cNvSpPr/>
            <p:nvPr/>
          </p:nvSpPr>
          <p:spPr>
            <a:xfrm>
              <a:off x="7227799" y="564522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4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7222998" y="1620489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4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5425417" y="564522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8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5429058" y="5229312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6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5425417" y="203584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7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3627836" y="564522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5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3627836" y="1622972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5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3178103" y="1620489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5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3177129" y="565118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5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5425417" y="1620489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7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5003553" y="5235829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7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35" name="Google Shape;135;p2"/>
            <p:cNvSpPr/>
            <p:nvPr/>
          </p:nvSpPr>
          <p:spPr>
            <a:xfrm flipH="1" rot="10800000">
              <a:off x="1835756" y="5229312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7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5003553" y="203584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6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grpSp>
          <p:nvGrpSpPr>
            <p:cNvPr id="137" name="Google Shape;137;p2"/>
            <p:cNvGrpSpPr/>
            <p:nvPr/>
          </p:nvGrpSpPr>
          <p:grpSpPr>
            <a:xfrm>
              <a:off x="8541501" y="2032916"/>
              <a:ext cx="288000" cy="290930"/>
              <a:chOff x="8621981" y="3400161"/>
              <a:chExt cx="288000" cy="290930"/>
            </a:xfrm>
          </p:grpSpPr>
          <p:sp>
            <p:nvSpPr>
              <p:cNvPr id="138" name="Google Shape;138;p2"/>
              <p:cNvSpPr/>
              <p:nvPr/>
            </p:nvSpPr>
            <p:spPr>
              <a:xfrm rot="10800000">
                <a:off x="8621981" y="3403091"/>
                <a:ext cx="288000" cy="288000"/>
              </a:xfrm>
              <a:prstGeom prst="ellipse">
                <a:avLst/>
              </a:prstGeom>
              <a:solidFill>
                <a:schemeClr val="lt1"/>
              </a:solidFill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Black"/>
                    <a:ea typeface="Arial Black"/>
                    <a:cs typeface="Arial Black"/>
                    <a:sym typeface="Arial Black"/>
                  </a:rPr>
                  <a:t>8</a:t>
                </a:r>
                <a:endParaRPr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endParaRPr>
              </a:p>
            </p:txBody>
          </p:sp>
          <p:cxnSp>
            <p:nvCxnSpPr>
              <p:cNvPr id="139" name="Google Shape;139;p2"/>
              <p:cNvCxnSpPr/>
              <p:nvPr/>
            </p:nvCxnSpPr>
            <p:spPr>
              <a:xfrm>
                <a:off x="8621981" y="3400161"/>
                <a:ext cx="28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140" name="Google Shape;140;p2"/>
            <p:cNvGrpSpPr/>
            <p:nvPr/>
          </p:nvGrpSpPr>
          <p:grpSpPr>
            <a:xfrm>
              <a:off x="1835756" y="2032916"/>
              <a:ext cx="294920" cy="288000"/>
              <a:chOff x="2465350" y="3012709"/>
              <a:chExt cx="294920" cy="288000"/>
            </a:xfrm>
          </p:grpSpPr>
          <p:sp>
            <p:nvSpPr>
              <p:cNvPr id="141" name="Google Shape;141;p2"/>
              <p:cNvSpPr/>
              <p:nvPr/>
            </p:nvSpPr>
            <p:spPr>
              <a:xfrm flipH="1" rot="10800000">
                <a:off x="2465350" y="3012709"/>
                <a:ext cx="288000" cy="288000"/>
              </a:xfrm>
              <a:prstGeom prst="ellipse">
                <a:avLst/>
              </a:prstGeom>
              <a:solidFill>
                <a:schemeClr val="lt1"/>
              </a:solidFill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Black"/>
                    <a:ea typeface="Arial Black"/>
                    <a:cs typeface="Arial Black"/>
                    <a:sym typeface="Arial Black"/>
                  </a:rPr>
                  <a:t>6</a:t>
                </a:r>
                <a:endParaRPr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endParaRPr>
              </a:p>
            </p:txBody>
          </p:sp>
          <p:cxnSp>
            <p:nvCxnSpPr>
              <p:cNvPr id="142" name="Google Shape;142;p2"/>
              <p:cNvCxnSpPr/>
              <p:nvPr/>
            </p:nvCxnSpPr>
            <p:spPr>
              <a:xfrm>
                <a:off x="2472270" y="3012709"/>
                <a:ext cx="28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143" name="Google Shape;143;p2"/>
            <p:cNvGrpSpPr/>
            <p:nvPr/>
          </p:nvGrpSpPr>
          <p:grpSpPr>
            <a:xfrm>
              <a:off x="8561135" y="5229312"/>
              <a:ext cx="294920" cy="288000"/>
              <a:chOff x="2465350" y="3012709"/>
              <a:chExt cx="294920" cy="288000"/>
            </a:xfrm>
          </p:grpSpPr>
          <p:sp>
            <p:nvSpPr>
              <p:cNvPr id="144" name="Google Shape;144;p2"/>
              <p:cNvSpPr/>
              <p:nvPr/>
            </p:nvSpPr>
            <p:spPr>
              <a:xfrm flipH="1" rot="10800000">
                <a:off x="2465350" y="3012709"/>
                <a:ext cx="288000" cy="288000"/>
              </a:xfrm>
              <a:prstGeom prst="ellipse">
                <a:avLst/>
              </a:prstGeom>
              <a:solidFill>
                <a:schemeClr val="lt1"/>
              </a:solidFill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Black"/>
                    <a:ea typeface="Arial Black"/>
                    <a:cs typeface="Arial Black"/>
                    <a:sym typeface="Arial Black"/>
                  </a:rPr>
                  <a:t>6</a:t>
                </a:r>
                <a:endParaRPr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endParaRPr>
              </a:p>
            </p:txBody>
          </p:sp>
          <p:cxnSp>
            <p:nvCxnSpPr>
              <p:cNvPr id="145" name="Google Shape;145;p2"/>
              <p:cNvCxnSpPr/>
              <p:nvPr/>
            </p:nvCxnSpPr>
            <p:spPr>
              <a:xfrm>
                <a:off x="2472270" y="3012709"/>
                <a:ext cx="28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</p:grpSp>
      <p:sp>
        <p:nvSpPr>
          <p:cNvPr id="146" name="Google Shape;146;p2"/>
          <p:cNvSpPr txBox="1"/>
          <p:nvPr/>
        </p:nvSpPr>
        <p:spPr>
          <a:xfrm>
            <a:off x="7242150" y="6081550"/>
            <a:ext cx="17343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>
                <a:solidFill>
                  <a:schemeClr val="dk1"/>
                </a:solidFill>
              </a:rPr>
              <a:t>2019</a:t>
            </a:r>
            <a:endParaRPr b="1" sz="5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2"/>
          <p:cNvSpPr txBox="1"/>
          <p:nvPr/>
        </p:nvSpPr>
        <p:spPr>
          <a:xfrm rot="2995904">
            <a:off x="2239666" y="759502"/>
            <a:ext cx="1291602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5</a:t>
            </a:r>
            <a:endParaRPr sz="6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48" name="Google Shape;148;p2"/>
          <p:cNvSpPr txBox="1"/>
          <p:nvPr/>
        </p:nvSpPr>
        <p:spPr>
          <a:xfrm rot="-1382913">
            <a:off x="3805029" y="5944002"/>
            <a:ext cx="1291602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17</a:t>
            </a:r>
            <a:endParaRPr sz="6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49" name="Google Shape;149;p2"/>
          <p:cNvSpPr txBox="1"/>
          <p:nvPr/>
        </p:nvSpPr>
        <p:spPr>
          <a:xfrm rot="-8737240">
            <a:off x="1982551" y="1650497"/>
            <a:ext cx="1435603" cy="18620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2"/>
          <p:cNvSpPr txBox="1"/>
          <p:nvPr/>
        </p:nvSpPr>
        <p:spPr>
          <a:xfrm>
            <a:off x="5713463" y="4278961"/>
            <a:ext cx="1291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月經</a:t>
            </a:r>
            <a:endParaRPr/>
          </a:p>
        </p:txBody>
      </p:sp>
      <p:sp>
        <p:nvSpPr>
          <p:cNvPr id="151" name="Google Shape;151;p2"/>
          <p:cNvSpPr txBox="1"/>
          <p:nvPr/>
        </p:nvSpPr>
        <p:spPr>
          <a:xfrm rot="-8737240">
            <a:off x="7391501" y="4080320"/>
            <a:ext cx="1435603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28</a:t>
            </a:r>
            <a:endParaRPr sz="7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2"/>
          <p:cNvSpPr txBox="1"/>
          <p:nvPr/>
        </p:nvSpPr>
        <p:spPr>
          <a:xfrm>
            <a:off x="3855951" y="2457039"/>
            <a:ext cx="1291602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4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貧窮</a:t>
            </a:r>
            <a:endParaRPr/>
          </a:p>
        </p:txBody>
      </p:sp>
      <p:sp>
        <p:nvSpPr>
          <p:cNvPr id="153" name="Google Shape;153;p2"/>
          <p:cNvSpPr txBox="1"/>
          <p:nvPr/>
        </p:nvSpPr>
        <p:spPr>
          <a:xfrm>
            <a:off x="3832937" y="4203760"/>
            <a:ext cx="1291602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10</a:t>
            </a:r>
            <a:endParaRPr sz="6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54" name="Google Shape;154;p2"/>
          <p:cNvSpPr txBox="1"/>
          <p:nvPr/>
        </p:nvSpPr>
        <p:spPr>
          <a:xfrm>
            <a:off x="5713417" y="2461040"/>
            <a:ext cx="1291602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11</a:t>
            </a:r>
            <a:endParaRPr sz="6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55" name="Google Shape;155;p2"/>
          <p:cNvSpPr txBox="1"/>
          <p:nvPr/>
        </p:nvSpPr>
        <p:spPr>
          <a:xfrm rot="1555620">
            <a:off x="5955614" y="278370"/>
            <a:ext cx="1291602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女孩</a:t>
            </a:r>
            <a:endParaRPr/>
          </a:p>
        </p:txBody>
      </p:sp>
      <p:sp>
        <p:nvSpPr>
          <p:cNvPr id="156" name="Google Shape;156;p2"/>
          <p:cNvSpPr txBox="1"/>
          <p:nvPr/>
        </p:nvSpPr>
        <p:spPr>
          <a:xfrm rot="-9499011">
            <a:off x="1545830" y="4123281"/>
            <a:ext cx="2024232" cy="862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SDG5</a:t>
            </a:r>
            <a:endParaRPr sz="5000"/>
          </a:p>
        </p:txBody>
      </p:sp>
      <p:sp>
        <p:nvSpPr>
          <p:cNvPr id="157" name="Google Shape;157;p2"/>
          <p:cNvSpPr txBox="1"/>
          <p:nvPr/>
        </p:nvSpPr>
        <p:spPr>
          <a:xfrm rot="-7305638">
            <a:off x="7229121" y="2087707"/>
            <a:ext cx="1480160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8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北</a:t>
            </a:r>
            <a:endParaRPr/>
          </a:p>
        </p:txBody>
      </p:sp>
      <p:sp>
        <p:nvSpPr>
          <p:cNvPr id="158" name="Google Shape;158;p2"/>
          <p:cNvSpPr txBox="1"/>
          <p:nvPr/>
        </p:nvSpPr>
        <p:spPr>
          <a:xfrm>
            <a:off x="5619956" y="5789223"/>
            <a:ext cx="1480160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8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性</a:t>
            </a:r>
            <a:endParaRPr/>
          </a:p>
        </p:txBody>
      </p:sp>
      <p:sp>
        <p:nvSpPr>
          <p:cNvPr id="159" name="Google Shape;159;p2"/>
          <p:cNvSpPr txBox="1"/>
          <p:nvPr/>
        </p:nvSpPr>
        <p:spPr>
          <a:xfrm rot="1045174">
            <a:off x="3442806" y="557891"/>
            <a:ext cx="2309437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彩虹旗</a:t>
            </a:r>
            <a:endParaRPr/>
          </a:p>
        </p:txBody>
      </p:sp>
      <p:sp>
        <p:nvSpPr>
          <p:cNvPr id="160" name="Google Shape;160;p2"/>
          <p:cNvSpPr txBox="1"/>
          <p:nvPr/>
        </p:nvSpPr>
        <p:spPr>
          <a:xfrm rot="-2242835">
            <a:off x="7133688" y="465522"/>
            <a:ext cx="1750270" cy="10157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000">
                <a:solidFill>
                  <a:schemeClr val="dk1"/>
                </a:solidFill>
              </a:rPr>
              <a:t>結婚</a:t>
            </a:r>
            <a:endParaRPr sz="6000"/>
          </a:p>
        </p:txBody>
      </p:sp>
      <p:sp>
        <p:nvSpPr>
          <p:cNvPr id="161" name="Google Shape;161;p2"/>
          <p:cNvSpPr txBox="1"/>
          <p:nvPr/>
        </p:nvSpPr>
        <p:spPr>
          <a:xfrm rot="2405964">
            <a:off x="1550632" y="6152119"/>
            <a:ext cx="2299432" cy="7081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LGBTQIA+</a:t>
            </a:r>
            <a:endParaRPr sz="4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" name="Google Shape;166;p3"/>
          <p:cNvGraphicFramePr/>
          <p:nvPr/>
        </p:nvGraphicFramePr>
        <p:xfrm>
          <a:off x="736723" y="197983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{977C29EF-BCFC-420C-B002-A2746F1748A3}</a:tableStyleId>
              </a:tblPr>
              <a:tblGrid>
                <a:gridCol w="1800000"/>
                <a:gridCol w="1800000"/>
              </a:tblGrid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b="1" lang="en-US"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性平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b="1" lang="en-US"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性平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67" name="Google Shape;167;p3"/>
          <p:cNvGrpSpPr/>
          <p:nvPr/>
        </p:nvGrpSpPr>
        <p:grpSpPr>
          <a:xfrm>
            <a:off x="2165554" y="3429126"/>
            <a:ext cx="700954" cy="676885"/>
            <a:chOff x="2165554" y="3429126"/>
            <a:chExt cx="700954" cy="676885"/>
          </a:xfrm>
        </p:grpSpPr>
        <p:sp>
          <p:nvSpPr>
            <p:cNvPr id="168" name="Google Shape;168;p3"/>
            <p:cNvSpPr/>
            <p:nvPr/>
          </p:nvSpPr>
          <p:spPr>
            <a:xfrm>
              <a:off x="2165554" y="342912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69" name="Google Shape;169;p3"/>
            <p:cNvSpPr/>
            <p:nvPr/>
          </p:nvSpPr>
          <p:spPr>
            <a:xfrm>
              <a:off x="2578508" y="343520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70" name="Google Shape;170;p3"/>
            <p:cNvSpPr/>
            <p:nvPr/>
          </p:nvSpPr>
          <p:spPr>
            <a:xfrm>
              <a:off x="2165554" y="381266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71" name="Google Shape;171;p3"/>
            <p:cNvSpPr/>
            <p:nvPr/>
          </p:nvSpPr>
          <p:spPr>
            <a:xfrm>
              <a:off x="2578508" y="3818011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</p:grpSp>
      <p:graphicFrame>
        <p:nvGraphicFramePr>
          <p:cNvPr id="172" name="Google Shape;172;p3"/>
          <p:cNvGraphicFramePr/>
          <p:nvPr/>
        </p:nvGraphicFramePr>
        <p:xfrm>
          <a:off x="5765554" y="201266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{977C29EF-BCFC-420C-B002-A2746F1748A3}</a:tableStyleId>
              </a:tblPr>
              <a:tblGrid>
                <a:gridCol w="1800000"/>
                <a:gridCol w="1800000"/>
              </a:tblGrid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73" name="Google Shape;173;p3"/>
          <p:cNvGrpSpPr/>
          <p:nvPr/>
        </p:nvGrpSpPr>
        <p:grpSpPr>
          <a:xfrm>
            <a:off x="7194385" y="3461952"/>
            <a:ext cx="700954" cy="676885"/>
            <a:chOff x="2165554" y="3429126"/>
            <a:chExt cx="700954" cy="676885"/>
          </a:xfrm>
        </p:grpSpPr>
        <p:sp>
          <p:nvSpPr>
            <p:cNvPr id="174" name="Google Shape;174;p3"/>
            <p:cNvSpPr/>
            <p:nvPr/>
          </p:nvSpPr>
          <p:spPr>
            <a:xfrm>
              <a:off x="2165554" y="342912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75" name="Google Shape;175;p3"/>
            <p:cNvSpPr/>
            <p:nvPr/>
          </p:nvSpPr>
          <p:spPr>
            <a:xfrm>
              <a:off x="2578508" y="343520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76" name="Google Shape;176;p3"/>
            <p:cNvSpPr/>
            <p:nvPr/>
          </p:nvSpPr>
          <p:spPr>
            <a:xfrm>
              <a:off x="2165554" y="381266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77" name="Google Shape;177;p3"/>
            <p:cNvSpPr/>
            <p:nvPr/>
          </p:nvSpPr>
          <p:spPr>
            <a:xfrm>
              <a:off x="2578508" y="3818011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</p:grpSp>
      <p:sp>
        <p:nvSpPr>
          <p:cNvPr id="178" name="Google Shape;178;p3"/>
          <p:cNvSpPr txBox="1"/>
          <p:nvPr/>
        </p:nvSpPr>
        <p:spPr>
          <a:xfrm>
            <a:off x="6001812" y="2275829"/>
            <a:ext cx="1480160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6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4</a:t>
            </a:r>
            <a:endParaRPr b="1" sz="96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79" name="Google Shape;179;p3"/>
          <p:cNvSpPr txBox="1"/>
          <p:nvPr/>
        </p:nvSpPr>
        <p:spPr>
          <a:xfrm>
            <a:off x="7858075" y="2309475"/>
            <a:ext cx="14178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</a:t>
            </a:r>
            <a:endParaRPr b="1" sz="8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3"/>
          <p:cNvSpPr txBox="1"/>
          <p:nvPr/>
        </p:nvSpPr>
        <p:spPr>
          <a:xfrm>
            <a:off x="7944653" y="4667263"/>
            <a:ext cx="112893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教育部</a:t>
            </a:r>
            <a:endParaRPr/>
          </a:p>
        </p:txBody>
      </p:sp>
      <p:sp>
        <p:nvSpPr>
          <p:cNvPr id="181" name="Google Shape;181;p3"/>
          <p:cNvSpPr txBox="1"/>
          <p:nvPr/>
        </p:nvSpPr>
        <p:spPr>
          <a:xfrm rot="-1490549">
            <a:off x="5893499" y="4478910"/>
            <a:ext cx="1610812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葉永鋕</a:t>
            </a:r>
            <a:endParaRPr/>
          </a:p>
        </p:txBody>
      </p:sp>
      <p:sp>
        <p:nvSpPr>
          <p:cNvPr id="182" name="Google Shape;182;p3"/>
          <p:cNvSpPr txBox="1"/>
          <p:nvPr/>
        </p:nvSpPr>
        <p:spPr>
          <a:xfrm rot="-1490533">
            <a:off x="856148" y="2348940"/>
            <a:ext cx="1610966" cy="9236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>
                <a:solidFill>
                  <a:schemeClr val="dk1"/>
                </a:solidFill>
              </a:rPr>
              <a:t>U=U</a:t>
            </a:r>
            <a:endParaRPr/>
          </a:p>
        </p:txBody>
      </p:sp>
      <p:sp>
        <p:nvSpPr>
          <p:cNvPr id="183" name="Google Shape;183;p3"/>
          <p:cNvSpPr txBox="1"/>
          <p:nvPr/>
        </p:nvSpPr>
        <p:spPr>
          <a:xfrm>
            <a:off x="1362075" y="4098325"/>
            <a:ext cx="12231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0">
                <a:solidFill>
                  <a:schemeClr val="dk1"/>
                </a:solidFill>
              </a:rPr>
              <a:t>1</a:t>
            </a:r>
            <a:endParaRPr sz="8000"/>
          </a:p>
        </p:txBody>
      </p:sp>
      <p:sp>
        <p:nvSpPr>
          <p:cNvPr id="184" name="Google Shape;184;p3"/>
          <p:cNvSpPr txBox="1"/>
          <p:nvPr/>
        </p:nvSpPr>
        <p:spPr>
          <a:xfrm rot="1833993">
            <a:off x="2809062" y="2227872"/>
            <a:ext cx="1380425" cy="1323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0">
                <a:solidFill>
                  <a:schemeClr val="dk1"/>
                </a:solidFill>
              </a:rPr>
              <a:t>12</a:t>
            </a:r>
            <a:endParaRPr sz="8000"/>
          </a:p>
        </p:txBody>
      </p:sp>
      <p:sp>
        <p:nvSpPr>
          <p:cNvPr id="185" name="Google Shape;185;p3"/>
          <p:cNvSpPr txBox="1"/>
          <p:nvPr/>
        </p:nvSpPr>
        <p:spPr>
          <a:xfrm rot="1355764">
            <a:off x="2711608" y="4072892"/>
            <a:ext cx="1610746" cy="123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00">
                <a:solidFill>
                  <a:schemeClr val="dk1"/>
                </a:solidFill>
                <a:latin typeface="Corben"/>
                <a:ea typeface="Corben"/>
                <a:cs typeface="Corben"/>
                <a:sym typeface="Corben"/>
              </a:rPr>
              <a:t>HIV+OK</a:t>
            </a:r>
            <a:endParaRPr sz="3700">
              <a:solidFill>
                <a:schemeClr val="dk1"/>
              </a:solidFill>
              <a:latin typeface="Corben"/>
              <a:ea typeface="Corben"/>
              <a:cs typeface="Corben"/>
              <a:sym typeface="Corbe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" name="Google Shape;190;p4"/>
          <p:cNvGraphicFramePr/>
          <p:nvPr/>
        </p:nvGraphicFramePr>
        <p:xfrm>
          <a:off x="736723" y="197983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{977C29EF-BCFC-420C-B002-A2746F1748A3}</a:tableStyleId>
              </a:tblPr>
              <a:tblGrid>
                <a:gridCol w="1800000"/>
                <a:gridCol w="1800000"/>
              </a:tblGrid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91" name="Google Shape;191;p4"/>
          <p:cNvGrpSpPr/>
          <p:nvPr/>
        </p:nvGrpSpPr>
        <p:grpSpPr>
          <a:xfrm>
            <a:off x="2165554" y="3429126"/>
            <a:ext cx="700954" cy="676885"/>
            <a:chOff x="2165554" y="3429126"/>
            <a:chExt cx="700954" cy="676885"/>
          </a:xfrm>
        </p:grpSpPr>
        <p:sp>
          <p:nvSpPr>
            <p:cNvPr id="192" name="Google Shape;192;p4"/>
            <p:cNvSpPr/>
            <p:nvPr/>
          </p:nvSpPr>
          <p:spPr>
            <a:xfrm>
              <a:off x="2165554" y="342912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93" name="Google Shape;193;p4"/>
            <p:cNvSpPr/>
            <p:nvPr/>
          </p:nvSpPr>
          <p:spPr>
            <a:xfrm>
              <a:off x="2578508" y="343520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94" name="Google Shape;194;p4"/>
            <p:cNvSpPr/>
            <p:nvPr/>
          </p:nvSpPr>
          <p:spPr>
            <a:xfrm>
              <a:off x="2165554" y="381266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95" name="Google Shape;195;p4"/>
            <p:cNvSpPr/>
            <p:nvPr/>
          </p:nvSpPr>
          <p:spPr>
            <a:xfrm>
              <a:off x="2578508" y="3818011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</p:grpSp>
      <p:graphicFrame>
        <p:nvGraphicFramePr>
          <p:cNvPr id="196" name="Google Shape;196;p4"/>
          <p:cNvGraphicFramePr/>
          <p:nvPr/>
        </p:nvGraphicFramePr>
        <p:xfrm>
          <a:off x="5765554" y="201266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{977C29EF-BCFC-420C-B002-A2746F1748A3}</a:tableStyleId>
              </a:tblPr>
              <a:tblGrid>
                <a:gridCol w="1800000"/>
                <a:gridCol w="1800000"/>
              </a:tblGrid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97" name="Google Shape;197;p4"/>
          <p:cNvGrpSpPr/>
          <p:nvPr/>
        </p:nvGrpSpPr>
        <p:grpSpPr>
          <a:xfrm>
            <a:off x="7194385" y="3461952"/>
            <a:ext cx="700954" cy="676885"/>
            <a:chOff x="2165554" y="3429126"/>
            <a:chExt cx="700954" cy="676885"/>
          </a:xfrm>
        </p:grpSpPr>
        <p:sp>
          <p:nvSpPr>
            <p:cNvPr id="198" name="Google Shape;198;p4"/>
            <p:cNvSpPr/>
            <p:nvPr/>
          </p:nvSpPr>
          <p:spPr>
            <a:xfrm>
              <a:off x="2165554" y="342912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4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199" name="Google Shape;199;p4"/>
            <p:cNvSpPr/>
            <p:nvPr/>
          </p:nvSpPr>
          <p:spPr>
            <a:xfrm>
              <a:off x="2578508" y="343520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4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00" name="Google Shape;200;p4"/>
            <p:cNvSpPr/>
            <p:nvPr/>
          </p:nvSpPr>
          <p:spPr>
            <a:xfrm>
              <a:off x="2165554" y="381266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4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01" name="Google Shape;201;p4"/>
            <p:cNvSpPr/>
            <p:nvPr/>
          </p:nvSpPr>
          <p:spPr>
            <a:xfrm>
              <a:off x="2578508" y="3818011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4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</p:grpSp>
      <p:sp>
        <p:nvSpPr>
          <p:cNvPr id="202" name="Google Shape;202;p4"/>
          <p:cNvSpPr txBox="1"/>
          <p:nvPr/>
        </p:nvSpPr>
        <p:spPr>
          <a:xfrm rot="-2204913">
            <a:off x="1186208" y="2074118"/>
            <a:ext cx="1321378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4</a:t>
            </a:r>
            <a:endParaRPr b="1" sz="8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03" name="Google Shape;203;p4"/>
          <p:cNvSpPr txBox="1"/>
          <p:nvPr/>
        </p:nvSpPr>
        <p:spPr>
          <a:xfrm>
            <a:off x="840386" y="3989489"/>
            <a:ext cx="1558679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加拿大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粉紅衣</a:t>
            </a:r>
            <a:endParaRPr b="1" sz="13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4"/>
          <p:cNvSpPr txBox="1"/>
          <p:nvPr/>
        </p:nvSpPr>
        <p:spPr>
          <a:xfrm>
            <a:off x="2461542" y="4057165"/>
            <a:ext cx="1750342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反霸凌</a:t>
            </a:r>
            <a:endParaRPr b="1" sz="4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反歧視</a:t>
            </a:r>
            <a:endParaRPr/>
          </a:p>
        </p:txBody>
      </p:sp>
      <p:sp>
        <p:nvSpPr>
          <p:cNvPr id="205" name="Google Shape;205;p4"/>
          <p:cNvSpPr txBox="1"/>
          <p:nvPr/>
        </p:nvSpPr>
        <p:spPr>
          <a:xfrm rot="3139534">
            <a:off x="2441891" y="2645398"/>
            <a:ext cx="1926798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第2個星期三</a:t>
            </a:r>
            <a:endParaRPr/>
          </a:p>
        </p:txBody>
      </p:sp>
      <p:sp>
        <p:nvSpPr>
          <p:cNvPr id="206" name="Google Shape;206;p4"/>
          <p:cNvSpPr txBox="1"/>
          <p:nvPr/>
        </p:nvSpPr>
        <p:spPr>
          <a:xfrm rot="1487027">
            <a:off x="5787615" y="2395788"/>
            <a:ext cx="2084710" cy="116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7</a:t>
            </a:r>
            <a:r>
              <a:rPr b="1" lang="en-US" sz="7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48</a:t>
            </a:r>
            <a:endParaRPr b="1" sz="7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07" name="Google Shape;207;p4"/>
          <p:cNvSpPr txBox="1"/>
          <p:nvPr/>
        </p:nvSpPr>
        <p:spPr>
          <a:xfrm rot="-2242835">
            <a:off x="7554663" y="2368360"/>
            <a:ext cx="1750270" cy="10157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000">
                <a:solidFill>
                  <a:schemeClr val="dk1"/>
                </a:solidFill>
              </a:rPr>
              <a:t>結婚</a:t>
            </a:r>
            <a:endParaRPr sz="6000"/>
          </a:p>
        </p:txBody>
      </p:sp>
      <p:sp>
        <p:nvSpPr>
          <p:cNvPr id="208" name="Google Shape;208;p4"/>
          <p:cNvSpPr txBox="1"/>
          <p:nvPr/>
        </p:nvSpPr>
        <p:spPr>
          <a:xfrm>
            <a:off x="7623451" y="4410900"/>
            <a:ext cx="17151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>
                <a:solidFill>
                  <a:schemeClr val="dk1"/>
                </a:solidFill>
              </a:rPr>
              <a:t>2019</a:t>
            </a:r>
            <a:endParaRPr sz="3600">
              <a:solidFill>
                <a:schemeClr val="dk1"/>
              </a:solidFill>
            </a:endParaRPr>
          </a:p>
        </p:txBody>
      </p:sp>
      <p:sp>
        <p:nvSpPr>
          <p:cNvPr id="209" name="Google Shape;209;p4"/>
          <p:cNvSpPr txBox="1"/>
          <p:nvPr/>
        </p:nvSpPr>
        <p:spPr>
          <a:xfrm rot="3139357">
            <a:off x="5832374" y="4211032"/>
            <a:ext cx="1724271" cy="10157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平權</a:t>
            </a:r>
            <a:endParaRPr sz="6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5"/>
          <p:cNvSpPr txBox="1"/>
          <p:nvPr/>
        </p:nvSpPr>
        <p:spPr>
          <a:xfrm>
            <a:off x="344129" y="383458"/>
            <a:ext cx="219259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天生教師版</a:t>
            </a:r>
            <a:endParaRPr/>
          </a:p>
        </p:txBody>
      </p:sp>
      <p:graphicFrame>
        <p:nvGraphicFramePr>
          <p:cNvPr id="215" name="Google Shape;215;p5"/>
          <p:cNvGraphicFramePr/>
          <p:nvPr/>
        </p:nvGraphicFramePr>
        <p:xfrm>
          <a:off x="736723" y="197983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{977C29EF-BCFC-420C-B002-A2746F1748A3}</a:tableStyleId>
              </a:tblPr>
              <a:tblGrid>
                <a:gridCol w="1800000"/>
                <a:gridCol w="1800000"/>
              </a:tblGrid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16" name="Google Shape;216;p5"/>
          <p:cNvGrpSpPr/>
          <p:nvPr/>
        </p:nvGrpSpPr>
        <p:grpSpPr>
          <a:xfrm>
            <a:off x="2165554" y="3429126"/>
            <a:ext cx="700954" cy="676885"/>
            <a:chOff x="2165554" y="3429126"/>
            <a:chExt cx="700954" cy="676885"/>
          </a:xfrm>
        </p:grpSpPr>
        <p:sp>
          <p:nvSpPr>
            <p:cNvPr id="217" name="Google Shape;217;p5"/>
            <p:cNvSpPr/>
            <p:nvPr/>
          </p:nvSpPr>
          <p:spPr>
            <a:xfrm>
              <a:off x="2165554" y="342912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5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18" name="Google Shape;218;p5"/>
            <p:cNvSpPr/>
            <p:nvPr/>
          </p:nvSpPr>
          <p:spPr>
            <a:xfrm>
              <a:off x="2578508" y="343520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5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19" name="Google Shape;219;p5"/>
            <p:cNvSpPr/>
            <p:nvPr/>
          </p:nvSpPr>
          <p:spPr>
            <a:xfrm>
              <a:off x="2165554" y="381266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5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20" name="Google Shape;220;p5"/>
            <p:cNvSpPr/>
            <p:nvPr/>
          </p:nvSpPr>
          <p:spPr>
            <a:xfrm>
              <a:off x="2578508" y="3818011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5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</p:grpSp>
      <p:graphicFrame>
        <p:nvGraphicFramePr>
          <p:cNvPr id="221" name="Google Shape;221;p5"/>
          <p:cNvGraphicFramePr/>
          <p:nvPr/>
        </p:nvGraphicFramePr>
        <p:xfrm>
          <a:off x="5765554" y="201266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{977C29EF-BCFC-420C-B002-A2746F1748A3}</a:tableStyleId>
              </a:tblPr>
              <a:tblGrid>
                <a:gridCol w="1800000"/>
                <a:gridCol w="1800000"/>
              </a:tblGrid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22" name="Google Shape;222;p5"/>
          <p:cNvGrpSpPr/>
          <p:nvPr/>
        </p:nvGrpSpPr>
        <p:grpSpPr>
          <a:xfrm>
            <a:off x="7194385" y="3461952"/>
            <a:ext cx="700954" cy="676885"/>
            <a:chOff x="2165554" y="3429126"/>
            <a:chExt cx="700954" cy="676885"/>
          </a:xfrm>
        </p:grpSpPr>
        <p:sp>
          <p:nvSpPr>
            <p:cNvPr id="223" name="Google Shape;223;p5"/>
            <p:cNvSpPr/>
            <p:nvPr/>
          </p:nvSpPr>
          <p:spPr>
            <a:xfrm>
              <a:off x="2165554" y="342912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6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24" name="Google Shape;224;p5"/>
            <p:cNvSpPr/>
            <p:nvPr/>
          </p:nvSpPr>
          <p:spPr>
            <a:xfrm>
              <a:off x="2578508" y="343520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6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25" name="Google Shape;225;p5"/>
            <p:cNvSpPr/>
            <p:nvPr/>
          </p:nvSpPr>
          <p:spPr>
            <a:xfrm>
              <a:off x="2165554" y="381266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6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26" name="Google Shape;226;p5"/>
            <p:cNvSpPr/>
            <p:nvPr/>
          </p:nvSpPr>
          <p:spPr>
            <a:xfrm>
              <a:off x="2578508" y="3818011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6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</p:grpSp>
      <p:sp>
        <p:nvSpPr>
          <p:cNvPr id="227" name="Google Shape;227;p5"/>
          <p:cNvSpPr txBox="1"/>
          <p:nvPr/>
        </p:nvSpPr>
        <p:spPr>
          <a:xfrm>
            <a:off x="7804574" y="2445375"/>
            <a:ext cx="1291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月經</a:t>
            </a:r>
            <a:endParaRPr/>
          </a:p>
        </p:txBody>
      </p:sp>
      <p:sp>
        <p:nvSpPr>
          <p:cNvPr id="228" name="Google Shape;228;p5"/>
          <p:cNvSpPr txBox="1"/>
          <p:nvPr/>
        </p:nvSpPr>
        <p:spPr>
          <a:xfrm rot="-8737240">
            <a:off x="5968645" y="1951655"/>
            <a:ext cx="1435603" cy="18620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5"/>
          <p:cNvSpPr txBox="1"/>
          <p:nvPr/>
        </p:nvSpPr>
        <p:spPr>
          <a:xfrm rot="2405964">
            <a:off x="542032" y="4437194"/>
            <a:ext cx="2299432" cy="7081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LGBTQIA+</a:t>
            </a:r>
            <a:endParaRPr sz="4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30" name="Google Shape;230;p5"/>
          <p:cNvSpPr txBox="1"/>
          <p:nvPr/>
        </p:nvSpPr>
        <p:spPr>
          <a:xfrm rot="2995904">
            <a:off x="1258258" y="2517028"/>
            <a:ext cx="1291602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5</a:t>
            </a:r>
            <a:endParaRPr sz="6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31" name="Google Shape;231;p5"/>
          <p:cNvSpPr txBox="1"/>
          <p:nvPr/>
        </p:nvSpPr>
        <p:spPr>
          <a:xfrm>
            <a:off x="2898462" y="4196579"/>
            <a:ext cx="1291602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17</a:t>
            </a:r>
            <a:endParaRPr sz="6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32" name="Google Shape;232;p5"/>
          <p:cNvSpPr txBox="1"/>
          <p:nvPr/>
        </p:nvSpPr>
        <p:spPr>
          <a:xfrm rot="1045174">
            <a:off x="2426764" y="2539987"/>
            <a:ext cx="2309437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彩虹旗</a:t>
            </a:r>
            <a:endParaRPr/>
          </a:p>
        </p:txBody>
      </p:sp>
      <p:sp>
        <p:nvSpPr>
          <p:cNvPr id="233" name="Google Shape;233;p5"/>
          <p:cNvSpPr txBox="1"/>
          <p:nvPr/>
        </p:nvSpPr>
        <p:spPr>
          <a:xfrm rot="-8737240">
            <a:off x="7867267" y="3905298"/>
            <a:ext cx="1435603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28</a:t>
            </a:r>
            <a:endParaRPr sz="7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5"/>
          <p:cNvSpPr txBox="1"/>
          <p:nvPr/>
        </p:nvSpPr>
        <p:spPr>
          <a:xfrm>
            <a:off x="6125308" y="4350473"/>
            <a:ext cx="1291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貧窮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6"/>
          <p:cNvSpPr txBox="1"/>
          <p:nvPr/>
        </p:nvSpPr>
        <p:spPr>
          <a:xfrm>
            <a:off x="344129" y="383458"/>
            <a:ext cx="219259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天生教師版</a:t>
            </a:r>
            <a:endParaRPr/>
          </a:p>
        </p:txBody>
      </p:sp>
      <p:graphicFrame>
        <p:nvGraphicFramePr>
          <p:cNvPr id="240" name="Google Shape;240;p6"/>
          <p:cNvGraphicFramePr/>
          <p:nvPr/>
        </p:nvGraphicFramePr>
        <p:xfrm>
          <a:off x="736723" y="197983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{977C29EF-BCFC-420C-B002-A2746F1748A3}</a:tableStyleId>
              </a:tblPr>
              <a:tblGrid>
                <a:gridCol w="1800000"/>
                <a:gridCol w="1800000"/>
              </a:tblGrid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41" name="Google Shape;241;p6"/>
          <p:cNvGrpSpPr/>
          <p:nvPr/>
        </p:nvGrpSpPr>
        <p:grpSpPr>
          <a:xfrm>
            <a:off x="2165554" y="3429126"/>
            <a:ext cx="700954" cy="676885"/>
            <a:chOff x="2165554" y="3429126"/>
            <a:chExt cx="700954" cy="676885"/>
          </a:xfrm>
        </p:grpSpPr>
        <p:sp>
          <p:nvSpPr>
            <p:cNvPr id="242" name="Google Shape;242;p6"/>
            <p:cNvSpPr/>
            <p:nvPr/>
          </p:nvSpPr>
          <p:spPr>
            <a:xfrm>
              <a:off x="2165554" y="342912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7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43" name="Google Shape;243;p6"/>
            <p:cNvSpPr/>
            <p:nvPr/>
          </p:nvSpPr>
          <p:spPr>
            <a:xfrm>
              <a:off x="2578508" y="343520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7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44" name="Google Shape;244;p6"/>
            <p:cNvSpPr/>
            <p:nvPr/>
          </p:nvSpPr>
          <p:spPr>
            <a:xfrm>
              <a:off x="2165554" y="381266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7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45" name="Google Shape;245;p6"/>
            <p:cNvSpPr/>
            <p:nvPr/>
          </p:nvSpPr>
          <p:spPr>
            <a:xfrm>
              <a:off x="2578508" y="3818011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7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</p:grpSp>
      <p:graphicFrame>
        <p:nvGraphicFramePr>
          <p:cNvPr id="246" name="Google Shape;246;p6"/>
          <p:cNvGraphicFramePr/>
          <p:nvPr/>
        </p:nvGraphicFramePr>
        <p:xfrm>
          <a:off x="5765554" y="201266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{977C29EF-BCFC-420C-B002-A2746F1748A3}</a:tableStyleId>
              </a:tblPr>
              <a:tblGrid>
                <a:gridCol w="1800000"/>
                <a:gridCol w="1800000"/>
              </a:tblGrid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47" name="Google Shape;247;p6"/>
          <p:cNvGrpSpPr/>
          <p:nvPr/>
        </p:nvGrpSpPr>
        <p:grpSpPr>
          <a:xfrm>
            <a:off x="7194385" y="3461952"/>
            <a:ext cx="700954" cy="676885"/>
            <a:chOff x="2165554" y="3429126"/>
            <a:chExt cx="700954" cy="676885"/>
          </a:xfrm>
        </p:grpSpPr>
        <p:sp>
          <p:nvSpPr>
            <p:cNvPr id="248" name="Google Shape;248;p6"/>
            <p:cNvSpPr/>
            <p:nvPr/>
          </p:nvSpPr>
          <p:spPr>
            <a:xfrm>
              <a:off x="2165554" y="342912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8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49" name="Google Shape;249;p6"/>
            <p:cNvSpPr/>
            <p:nvPr/>
          </p:nvSpPr>
          <p:spPr>
            <a:xfrm>
              <a:off x="2578508" y="343520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8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50" name="Google Shape;250;p6"/>
            <p:cNvSpPr/>
            <p:nvPr/>
          </p:nvSpPr>
          <p:spPr>
            <a:xfrm>
              <a:off x="2165554" y="381266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8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51" name="Google Shape;251;p6"/>
            <p:cNvSpPr/>
            <p:nvPr/>
          </p:nvSpPr>
          <p:spPr>
            <a:xfrm>
              <a:off x="2578508" y="3818011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8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</p:grpSp>
      <p:sp>
        <p:nvSpPr>
          <p:cNvPr id="252" name="Google Shape;252;p6"/>
          <p:cNvSpPr txBox="1"/>
          <p:nvPr/>
        </p:nvSpPr>
        <p:spPr>
          <a:xfrm rot="-1050539">
            <a:off x="5866409" y="2425320"/>
            <a:ext cx="1872661" cy="10157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新北</a:t>
            </a:r>
            <a:endParaRPr sz="6000"/>
          </a:p>
        </p:txBody>
      </p:sp>
      <p:sp>
        <p:nvSpPr>
          <p:cNvPr id="253" name="Google Shape;253;p6"/>
          <p:cNvSpPr txBox="1"/>
          <p:nvPr/>
        </p:nvSpPr>
        <p:spPr>
          <a:xfrm>
            <a:off x="1017952" y="2229643"/>
            <a:ext cx="1291602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10</a:t>
            </a:r>
            <a:endParaRPr sz="6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54" name="Google Shape;254;p6"/>
          <p:cNvSpPr txBox="1"/>
          <p:nvPr/>
        </p:nvSpPr>
        <p:spPr>
          <a:xfrm rot="1555620">
            <a:off x="3106402" y="1936527"/>
            <a:ext cx="1291602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女孩</a:t>
            </a:r>
            <a:endParaRPr/>
          </a:p>
        </p:txBody>
      </p:sp>
      <p:sp>
        <p:nvSpPr>
          <p:cNvPr id="255" name="Google Shape;255;p6"/>
          <p:cNvSpPr txBox="1"/>
          <p:nvPr/>
        </p:nvSpPr>
        <p:spPr>
          <a:xfrm>
            <a:off x="2898462" y="4196579"/>
            <a:ext cx="1291602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11</a:t>
            </a:r>
            <a:endParaRPr sz="6000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56" name="Google Shape;256;p6"/>
          <p:cNvSpPr txBox="1"/>
          <p:nvPr/>
        </p:nvSpPr>
        <p:spPr>
          <a:xfrm rot="-7305638">
            <a:off x="7844010" y="2209999"/>
            <a:ext cx="1480160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8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北</a:t>
            </a:r>
            <a:endParaRPr/>
          </a:p>
        </p:txBody>
      </p:sp>
      <p:sp>
        <p:nvSpPr>
          <p:cNvPr id="257" name="Google Shape;257;p6"/>
          <p:cNvSpPr txBox="1"/>
          <p:nvPr/>
        </p:nvSpPr>
        <p:spPr>
          <a:xfrm>
            <a:off x="5956929" y="3945038"/>
            <a:ext cx="1480160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8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</a:t>
            </a:r>
            <a:endParaRPr/>
          </a:p>
        </p:txBody>
      </p:sp>
      <p:sp>
        <p:nvSpPr>
          <p:cNvPr id="258" name="Google Shape;258;p6"/>
          <p:cNvSpPr txBox="1"/>
          <p:nvPr/>
        </p:nvSpPr>
        <p:spPr>
          <a:xfrm>
            <a:off x="7822886" y="3928375"/>
            <a:ext cx="1480160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8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性</a:t>
            </a:r>
            <a:endParaRPr/>
          </a:p>
        </p:txBody>
      </p:sp>
      <p:sp>
        <p:nvSpPr>
          <p:cNvPr id="259" name="Google Shape;259;p6"/>
          <p:cNvSpPr txBox="1"/>
          <p:nvPr/>
        </p:nvSpPr>
        <p:spPr>
          <a:xfrm rot="-9499011">
            <a:off x="558830" y="4156106"/>
            <a:ext cx="2024232" cy="862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SDG5</a:t>
            </a:r>
            <a:endParaRPr sz="5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7"/>
          <p:cNvSpPr txBox="1"/>
          <p:nvPr/>
        </p:nvSpPr>
        <p:spPr>
          <a:xfrm>
            <a:off x="344129" y="383458"/>
            <a:ext cx="219259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性平團</a:t>
            </a:r>
            <a:endParaRPr/>
          </a:p>
        </p:txBody>
      </p:sp>
      <p:graphicFrame>
        <p:nvGraphicFramePr>
          <p:cNvPr id="265" name="Google Shape;265;p7"/>
          <p:cNvGraphicFramePr/>
          <p:nvPr/>
        </p:nvGraphicFramePr>
        <p:xfrm>
          <a:off x="736723" y="197983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{977C29EF-BCFC-420C-B002-A2746F1748A3}</a:tableStyleId>
              </a:tblPr>
              <a:tblGrid>
                <a:gridCol w="1800000"/>
                <a:gridCol w="1800000"/>
              </a:tblGrid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66" name="Google Shape;266;p7"/>
          <p:cNvGrpSpPr/>
          <p:nvPr/>
        </p:nvGrpSpPr>
        <p:grpSpPr>
          <a:xfrm>
            <a:off x="2165554" y="3429126"/>
            <a:ext cx="700954" cy="676885"/>
            <a:chOff x="2165554" y="3429126"/>
            <a:chExt cx="700954" cy="676885"/>
          </a:xfrm>
        </p:grpSpPr>
        <p:sp>
          <p:nvSpPr>
            <p:cNvPr id="267" name="Google Shape;267;p7"/>
            <p:cNvSpPr/>
            <p:nvPr/>
          </p:nvSpPr>
          <p:spPr>
            <a:xfrm>
              <a:off x="2165554" y="342912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68" name="Google Shape;268;p7"/>
            <p:cNvSpPr/>
            <p:nvPr/>
          </p:nvSpPr>
          <p:spPr>
            <a:xfrm>
              <a:off x="2578508" y="343520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69" name="Google Shape;269;p7"/>
            <p:cNvSpPr/>
            <p:nvPr/>
          </p:nvSpPr>
          <p:spPr>
            <a:xfrm>
              <a:off x="2165554" y="381266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70" name="Google Shape;270;p7"/>
            <p:cNvSpPr/>
            <p:nvPr/>
          </p:nvSpPr>
          <p:spPr>
            <a:xfrm>
              <a:off x="2578508" y="3818011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</p:grpSp>
      <p:graphicFrame>
        <p:nvGraphicFramePr>
          <p:cNvPr id="271" name="Google Shape;271;p7"/>
          <p:cNvGraphicFramePr/>
          <p:nvPr/>
        </p:nvGraphicFramePr>
        <p:xfrm>
          <a:off x="5765554" y="201266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{977C29EF-BCFC-420C-B002-A2746F1748A3}</a:tableStyleId>
              </a:tblPr>
              <a:tblGrid>
                <a:gridCol w="1800000"/>
                <a:gridCol w="1800000"/>
              </a:tblGrid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272" name="Google Shape;272;p7"/>
          <p:cNvGrpSpPr/>
          <p:nvPr/>
        </p:nvGrpSpPr>
        <p:grpSpPr>
          <a:xfrm>
            <a:off x="7194385" y="3461952"/>
            <a:ext cx="700954" cy="676885"/>
            <a:chOff x="2165554" y="3429126"/>
            <a:chExt cx="700954" cy="676885"/>
          </a:xfrm>
        </p:grpSpPr>
        <p:sp>
          <p:nvSpPr>
            <p:cNvPr id="273" name="Google Shape;273;p7"/>
            <p:cNvSpPr/>
            <p:nvPr/>
          </p:nvSpPr>
          <p:spPr>
            <a:xfrm>
              <a:off x="2165554" y="342912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74" name="Google Shape;274;p7"/>
            <p:cNvSpPr/>
            <p:nvPr/>
          </p:nvSpPr>
          <p:spPr>
            <a:xfrm>
              <a:off x="2578508" y="343520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75" name="Google Shape;275;p7"/>
            <p:cNvSpPr/>
            <p:nvPr/>
          </p:nvSpPr>
          <p:spPr>
            <a:xfrm>
              <a:off x="2165554" y="381266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76" name="Google Shape;276;p7"/>
            <p:cNvSpPr/>
            <p:nvPr/>
          </p:nvSpPr>
          <p:spPr>
            <a:xfrm>
              <a:off x="2578508" y="3818011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</p:grpSp>
      <p:sp>
        <p:nvSpPr>
          <p:cNvPr id="277" name="Google Shape;277;p7"/>
          <p:cNvSpPr txBox="1"/>
          <p:nvPr/>
        </p:nvSpPr>
        <p:spPr>
          <a:xfrm>
            <a:off x="1324303" y="2900855"/>
            <a:ext cx="609600" cy="584775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7"/>
          <p:cNvSpPr txBox="1"/>
          <p:nvPr/>
        </p:nvSpPr>
        <p:spPr>
          <a:xfrm>
            <a:off x="3069021" y="2844351"/>
            <a:ext cx="609600" cy="584775"/>
          </a:xfrm>
          <a:prstGeom prst="rect">
            <a:avLst/>
          </a:prstGeom>
          <a:solidFill>
            <a:srgbClr val="E1EFD8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7"/>
          <p:cNvSpPr txBox="1"/>
          <p:nvPr/>
        </p:nvSpPr>
        <p:spPr>
          <a:xfrm>
            <a:off x="3069021" y="4363785"/>
            <a:ext cx="609600" cy="584775"/>
          </a:xfrm>
          <a:prstGeom prst="rect">
            <a:avLst/>
          </a:prstGeom>
          <a:solidFill>
            <a:srgbClr val="DDEAF6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7"/>
          <p:cNvSpPr txBox="1"/>
          <p:nvPr/>
        </p:nvSpPr>
        <p:spPr>
          <a:xfrm>
            <a:off x="1400792" y="4426937"/>
            <a:ext cx="456622" cy="584775"/>
          </a:xfrm>
          <a:prstGeom prst="rect">
            <a:avLst/>
          </a:prstGeom>
          <a:solidFill>
            <a:srgbClr val="D5DBE5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" name="Google Shape;285;p8"/>
          <p:cNvGraphicFramePr/>
          <p:nvPr/>
        </p:nvGraphicFramePr>
        <p:xfrm>
          <a:off x="1745906" y="17983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{6681D027-7C17-4E3A-BB86-243E164165E1}</a:tableStyleId>
              </a:tblPr>
              <a:tblGrid>
                <a:gridCol w="1800000"/>
                <a:gridCol w="1800000"/>
                <a:gridCol w="1800000"/>
                <a:gridCol w="1800000"/>
              </a:tblGrid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</a:tbl>
          </a:graphicData>
        </a:graphic>
      </p:graphicFrame>
      <p:grpSp>
        <p:nvGrpSpPr>
          <p:cNvPr id="286" name="Google Shape;286;p8"/>
          <p:cNvGrpSpPr/>
          <p:nvPr/>
        </p:nvGrpSpPr>
        <p:grpSpPr>
          <a:xfrm>
            <a:off x="3213203" y="1621832"/>
            <a:ext cx="5633980" cy="4316009"/>
            <a:chOff x="3036223" y="1444596"/>
            <a:chExt cx="5633980" cy="4316009"/>
          </a:xfrm>
        </p:grpSpPr>
        <p:sp>
          <p:nvSpPr>
            <p:cNvPr id="287" name="Google Shape;287;p8"/>
            <p:cNvSpPr/>
            <p:nvPr/>
          </p:nvSpPr>
          <p:spPr>
            <a:xfrm>
              <a:off x="3036223" y="144459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88" name="Google Shape;288;p8"/>
            <p:cNvSpPr/>
            <p:nvPr/>
          </p:nvSpPr>
          <p:spPr>
            <a:xfrm>
              <a:off x="7010765" y="184414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89" name="Google Shape;289;p8"/>
            <p:cNvSpPr/>
            <p:nvPr/>
          </p:nvSpPr>
          <p:spPr>
            <a:xfrm>
              <a:off x="3036223" y="184414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90" name="Google Shape;290;p8"/>
            <p:cNvSpPr/>
            <p:nvPr/>
          </p:nvSpPr>
          <p:spPr>
            <a:xfrm>
              <a:off x="7010765" y="144724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1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91" name="Google Shape;291;p8"/>
            <p:cNvSpPr/>
            <p:nvPr/>
          </p:nvSpPr>
          <p:spPr>
            <a:xfrm>
              <a:off x="3393048" y="144459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92" name="Google Shape;292;p8"/>
            <p:cNvSpPr/>
            <p:nvPr/>
          </p:nvSpPr>
          <p:spPr>
            <a:xfrm>
              <a:off x="5201906" y="144459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93" name="Google Shape;293;p8"/>
            <p:cNvSpPr/>
            <p:nvPr/>
          </p:nvSpPr>
          <p:spPr>
            <a:xfrm>
              <a:off x="6647219" y="5040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4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94" name="Google Shape;294;p8"/>
            <p:cNvSpPr/>
            <p:nvPr/>
          </p:nvSpPr>
          <p:spPr>
            <a:xfrm>
              <a:off x="8382203" y="5040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8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95" name="Google Shape;295;p8"/>
            <p:cNvSpPr/>
            <p:nvPr/>
          </p:nvSpPr>
          <p:spPr>
            <a:xfrm>
              <a:off x="3393048" y="184414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96" name="Google Shape;296;p8"/>
            <p:cNvSpPr/>
            <p:nvPr/>
          </p:nvSpPr>
          <p:spPr>
            <a:xfrm>
              <a:off x="3036223" y="5472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97" name="Google Shape;297;p8"/>
            <p:cNvSpPr/>
            <p:nvPr/>
          </p:nvSpPr>
          <p:spPr>
            <a:xfrm>
              <a:off x="3036223" y="5040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2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98" name="Google Shape;298;p8"/>
            <p:cNvSpPr/>
            <p:nvPr/>
          </p:nvSpPr>
          <p:spPr>
            <a:xfrm>
              <a:off x="5203196" y="1844148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299" name="Google Shape;299;p8"/>
            <p:cNvSpPr/>
            <p:nvPr/>
          </p:nvSpPr>
          <p:spPr>
            <a:xfrm>
              <a:off x="4817092" y="5040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00" name="Google Shape;300;p8"/>
            <p:cNvSpPr/>
            <p:nvPr/>
          </p:nvSpPr>
          <p:spPr>
            <a:xfrm>
              <a:off x="4817733" y="5472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3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01" name="Google Shape;301;p8"/>
            <p:cNvSpPr/>
            <p:nvPr/>
          </p:nvSpPr>
          <p:spPr>
            <a:xfrm>
              <a:off x="6647219" y="547260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4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02" name="Google Shape;302;p8"/>
            <p:cNvSpPr/>
            <p:nvPr/>
          </p:nvSpPr>
          <p:spPr>
            <a:xfrm>
              <a:off x="8382203" y="5464707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8</a:t>
              </a:r>
              <a:endParaRPr sz="14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" name="Google Shape;307;p9"/>
          <p:cNvGraphicFramePr/>
          <p:nvPr/>
        </p:nvGraphicFramePr>
        <p:xfrm>
          <a:off x="1745906" y="17983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{6681D027-7C17-4E3A-BB86-243E164165E1}</a:tableStyleId>
              </a:tblPr>
              <a:tblGrid>
                <a:gridCol w="1800000"/>
                <a:gridCol w="1800000"/>
                <a:gridCol w="1800000"/>
                <a:gridCol w="1800000"/>
              </a:tblGrid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  <a:tr h="1800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84"/>
                    </a:p>
                  </a:txBody>
                  <a:tcPr marT="45725" marB="45725" marR="91450" marL="91450" anchor="ctr"/>
                </a:tc>
              </a:tr>
            </a:tbl>
          </a:graphicData>
        </a:graphic>
      </p:graphicFrame>
      <p:grpSp>
        <p:nvGrpSpPr>
          <p:cNvPr id="308" name="Google Shape;308;p9"/>
          <p:cNvGrpSpPr/>
          <p:nvPr/>
        </p:nvGrpSpPr>
        <p:grpSpPr>
          <a:xfrm>
            <a:off x="1835756" y="1620489"/>
            <a:ext cx="7020299" cy="4318696"/>
            <a:chOff x="1835756" y="1620489"/>
            <a:chExt cx="7020299" cy="4318696"/>
          </a:xfrm>
        </p:grpSpPr>
        <p:sp>
          <p:nvSpPr>
            <p:cNvPr id="309" name="Google Shape;309;p9"/>
            <p:cNvSpPr/>
            <p:nvPr/>
          </p:nvSpPr>
          <p:spPr>
            <a:xfrm>
              <a:off x="7227799" y="564522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4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10" name="Google Shape;310;p9"/>
            <p:cNvSpPr/>
            <p:nvPr/>
          </p:nvSpPr>
          <p:spPr>
            <a:xfrm>
              <a:off x="7222998" y="1620489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4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11" name="Google Shape;311;p9"/>
            <p:cNvSpPr/>
            <p:nvPr/>
          </p:nvSpPr>
          <p:spPr>
            <a:xfrm>
              <a:off x="5425417" y="564522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8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12" name="Google Shape;312;p9"/>
            <p:cNvSpPr/>
            <p:nvPr/>
          </p:nvSpPr>
          <p:spPr>
            <a:xfrm>
              <a:off x="5429058" y="5229312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6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13" name="Google Shape;313;p9"/>
            <p:cNvSpPr/>
            <p:nvPr/>
          </p:nvSpPr>
          <p:spPr>
            <a:xfrm>
              <a:off x="5425417" y="203584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7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14" name="Google Shape;314;p9"/>
            <p:cNvSpPr/>
            <p:nvPr/>
          </p:nvSpPr>
          <p:spPr>
            <a:xfrm>
              <a:off x="3627836" y="5645223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5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15" name="Google Shape;315;p9"/>
            <p:cNvSpPr/>
            <p:nvPr/>
          </p:nvSpPr>
          <p:spPr>
            <a:xfrm>
              <a:off x="3627836" y="1622972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5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16" name="Google Shape;316;p9"/>
            <p:cNvSpPr/>
            <p:nvPr/>
          </p:nvSpPr>
          <p:spPr>
            <a:xfrm>
              <a:off x="3178103" y="1620489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5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17" name="Google Shape;317;p9"/>
            <p:cNvSpPr/>
            <p:nvPr/>
          </p:nvSpPr>
          <p:spPr>
            <a:xfrm>
              <a:off x="3177129" y="5651185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5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18" name="Google Shape;318;p9"/>
            <p:cNvSpPr/>
            <p:nvPr/>
          </p:nvSpPr>
          <p:spPr>
            <a:xfrm>
              <a:off x="5425417" y="1620489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7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19" name="Google Shape;319;p9"/>
            <p:cNvSpPr/>
            <p:nvPr/>
          </p:nvSpPr>
          <p:spPr>
            <a:xfrm>
              <a:off x="5003553" y="5235829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7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20" name="Google Shape;320;p9"/>
            <p:cNvSpPr/>
            <p:nvPr/>
          </p:nvSpPr>
          <p:spPr>
            <a:xfrm flipH="1" rot="10800000">
              <a:off x="1835756" y="5229312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7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sp>
          <p:nvSpPr>
            <p:cNvPr id="321" name="Google Shape;321;p9"/>
            <p:cNvSpPr/>
            <p:nvPr/>
          </p:nvSpPr>
          <p:spPr>
            <a:xfrm>
              <a:off x="5003553" y="2035846"/>
              <a:ext cx="288000" cy="288000"/>
            </a:xfrm>
            <a:prstGeom prst="ellipse">
              <a:avLst/>
            </a:prstGeom>
            <a:solidFill>
              <a:schemeClr val="lt1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6</a:t>
              </a:r>
              <a:endParaRPr sz="1200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endParaRPr>
            </a:p>
          </p:txBody>
        </p:sp>
        <p:grpSp>
          <p:nvGrpSpPr>
            <p:cNvPr id="322" name="Google Shape;322;p9"/>
            <p:cNvGrpSpPr/>
            <p:nvPr/>
          </p:nvGrpSpPr>
          <p:grpSpPr>
            <a:xfrm>
              <a:off x="8541501" y="2032916"/>
              <a:ext cx="288000" cy="290930"/>
              <a:chOff x="8621981" y="3400161"/>
              <a:chExt cx="288000" cy="290930"/>
            </a:xfrm>
          </p:grpSpPr>
          <p:sp>
            <p:nvSpPr>
              <p:cNvPr id="323" name="Google Shape;323;p9"/>
              <p:cNvSpPr/>
              <p:nvPr/>
            </p:nvSpPr>
            <p:spPr>
              <a:xfrm rot="10800000">
                <a:off x="8621981" y="3403091"/>
                <a:ext cx="288000" cy="288000"/>
              </a:xfrm>
              <a:prstGeom prst="ellipse">
                <a:avLst/>
              </a:prstGeom>
              <a:solidFill>
                <a:schemeClr val="lt1"/>
              </a:solidFill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Black"/>
                    <a:ea typeface="Arial Black"/>
                    <a:cs typeface="Arial Black"/>
                    <a:sym typeface="Arial Black"/>
                  </a:rPr>
                  <a:t>8</a:t>
                </a:r>
                <a:endParaRPr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endParaRPr>
              </a:p>
            </p:txBody>
          </p:sp>
          <p:cxnSp>
            <p:nvCxnSpPr>
              <p:cNvPr id="324" name="Google Shape;324;p9"/>
              <p:cNvCxnSpPr/>
              <p:nvPr/>
            </p:nvCxnSpPr>
            <p:spPr>
              <a:xfrm>
                <a:off x="8621981" y="3400161"/>
                <a:ext cx="28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325" name="Google Shape;325;p9"/>
            <p:cNvGrpSpPr/>
            <p:nvPr/>
          </p:nvGrpSpPr>
          <p:grpSpPr>
            <a:xfrm>
              <a:off x="1835756" y="2032916"/>
              <a:ext cx="294920" cy="288000"/>
              <a:chOff x="2465350" y="3012709"/>
              <a:chExt cx="294920" cy="288000"/>
            </a:xfrm>
          </p:grpSpPr>
          <p:sp>
            <p:nvSpPr>
              <p:cNvPr id="326" name="Google Shape;326;p9"/>
              <p:cNvSpPr/>
              <p:nvPr/>
            </p:nvSpPr>
            <p:spPr>
              <a:xfrm flipH="1" rot="10800000">
                <a:off x="2465350" y="3012709"/>
                <a:ext cx="288000" cy="288000"/>
              </a:xfrm>
              <a:prstGeom prst="ellipse">
                <a:avLst/>
              </a:prstGeom>
              <a:solidFill>
                <a:schemeClr val="lt1"/>
              </a:solidFill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Black"/>
                    <a:ea typeface="Arial Black"/>
                    <a:cs typeface="Arial Black"/>
                    <a:sym typeface="Arial Black"/>
                  </a:rPr>
                  <a:t>6</a:t>
                </a:r>
                <a:endParaRPr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endParaRPr>
              </a:p>
            </p:txBody>
          </p:sp>
          <p:cxnSp>
            <p:nvCxnSpPr>
              <p:cNvPr id="327" name="Google Shape;327;p9"/>
              <p:cNvCxnSpPr/>
              <p:nvPr/>
            </p:nvCxnSpPr>
            <p:spPr>
              <a:xfrm>
                <a:off x="2472270" y="3012709"/>
                <a:ext cx="28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328" name="Google Shape;328;p9"/>
            <p:cNvGrpSpPr/>
            <p:nvPr/>
          </p:nvGrpSpPr>
          <p:grpSpPr>
            <a:xfrm>
              <a:off x="8561135" y="5229312"/>
              <a:ext cx="294920" cy="288000"/>
              <a:chOff x="2465350" y="3012709"/>
              <a:chExt cx="294920" cy="288000"/>
            </a:xfrm>
          </p:grpSpPr>
          <p:sp>
            <p:nvSpPr>
              <p:cNvPr id="329" name="Google Shape;329;p9"/>
              <p:cNvSpPr/>
              <p:nvPr/>
            </p:nvSpPr>
            <p:spPr>
              <a:xfrm flipH="1" rot="10800000">
                <a:off x="2465350" y="3012709"/>
                <a:ext cx="288000" cy="288000"/>
              </a:xfrm>
              <a:prstGeom prst="ellipse">
                <a:avLst/>
              </a:prstGeom>
              <a:solidFill>
                <a:schemeClr val="lt1"/>
              </a:solidFill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Black"/>
                    <a:ea typeface="Arial Black"/>
                    <a:cs typeface="Arial Black"/>
                    <a:sym typeface="Arial Black"/>
                  </a:rPr>
                  <a:t>6</a:t>
                </a:r>
                <a:endParaRPr sz="1200">
                  <a:solidFill>
                    <a:schemeClr val="dk1"/>
                  </a:solidFill>
                  <a:latin typeface="Arial Black"/>
                  <a:ea typeface="Arial Black"/>
                  <a:cs typeface="Arial Black"/>
                  <a:sym typeface="Arial Black"/>
                </a:endParaRPr>
              </a:p>
            </p:txBody>
          </p:sp>
          <p:cxnSp>
            <p:nvCxnSpPr>
              <p:cNvPr id="330" name="Google Shape;330;p9"/>
              <p:cNvCxnSpPr/>
              <p:nvPr/>
            </p:nvCxnSpPr>
            <p:spPr>
              <a:xfrm>
                <a:off x="2472270" y="3012709"/>
                <a:ext cx="288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佈景主題">
  <a:themeElements>
    <a:clrScheme name="Office 佈景主題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2023-07-18T08:04:29Z</dcterms:created>
  <dc:creator>LISA Tai</dc:creator>
</cp:coreProperties>
</file>