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2" r:id="rId2"/>
    <p:sldMasterId id="2147483675" r:id="rId3"/>
    <p:sldMasterId id="2147483688" r:id="rId4"/>
    <p:sldMasterId id="2147483701" r:id="rId5"/>
    <p:sldMasterId id="2147483714" r:id="rId6"/>
    <p:sldMasterId id="2147483725" r:id="rId7"/>
  </p:sldMasterIdLst>
  <p:notesMasterIdLst>
    <p:notesMasterId r:id="rId41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85" r:id="rId31"/>
    <p:sldId id="279" r:id="rId32"/>
    <p:sldId id="280" r:id="rId33"/>
    <p:sldId id="281" r:id="rId34"/>
    <p:sldId id="287" r:id="rId35"/>
    <p:sldId id="283" r:id="rId36"/>
    <p:sldId id="289" r:id="rId37"/>
    <p:sldId id="284" r:id="rId38"/>
    <p:sldId id="286" r:id="rId39"/>
    <p:sldId id="282" r:id="rId4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2" roundtripDataSignature="AMtx7mgahrsokf3ZF8wgN2iaMxN04A43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678CBE6-EAAE-41DE-85D6-25DE2A602EAD}">
  <a:tblStyle styleId="{0678CBE6-EAAE-41DE-85D6-25DE2A602EAD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C0804BCD-C1C2-458E-B6D4-99F878296C77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BF5"/>
          </a:solidFill>
        </a:fill>
      </a:tcStyle>
    </a:wholeTbl>
    <a:band1H>
      <a:tcTxStyle b="off" i="off"/>
      <a:tcStyle>
        <a:tcBdr/>
        <a:fill>
          <a:solidFill>
            <a:srgbClr val="CA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46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customschemas.google.com/relationships/presentationmetadata" Target="meta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presProps" Target="pres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1" name="Google Shape;591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1" name="Google Shape;70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8" name="Google Shape;70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5" name="Google Shape;71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2" name="Google Shape;72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9" name="Google Shape;72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6" name="Google Shape;73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zh-TW"/>
              <a:t>認識這些能源就好了嗎?這些能源在社會上都只有好的一面嗎?這些能源有什麼缺點?</a:t>
            </a:r>
            <a:endParaRPr/>
          </a:p>
        </p:txBody>
      </p:sp>
      <p:sp>
        <p:nvSpPr>
          <p:cNvPr id="743" name="Google Shape;74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0" name="Google Shape;750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757" name="Google Shape;757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4" name="Google Shape;764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8" name="Google Shape;608;p1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MingLiu"/>
              <a:buNone/>
            </a:pPr>
            <a:r>
              <a:rPr lang="zh-TW">
                <a:latin typeface="PMingLiu"/>
                <a:ea typeface="PMingLiu"/>
                <a:cs typeface="PMingLiu"/>
                <a:sym typeface="PMingLiu"/>
              </a:rPr>
              <a:t>基本面</a:t>
            </a:r>
            <a:endParaRPr>
              <a:latin typeface="PMingLiu"/>
              <a:ea typeface="PMingLiu"/>
              <a:cs typeface="PMingLiu"/>
              <a:sym typeface="PMingLiu"/>
            </a:endParaRPr>
          </a:p>
        </p:txBody>
      </p:sp>
      <p:sp>
        <p:nvSpPr>
          <p:cNvPr id="609" name="Google Shape;609;p1:notes"/>
          <p:cNvSpPr txBox="1">
            <a:spLocks noGrp="1"/>
          </p:cNvSpPr>
          <p:nvPr>
            <p:ph type="sldNum" idx="12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2" name="Google Shape;772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0" name="Google Shape;78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91" name="Google Shape;791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97" name="Google Shape;79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73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04" name="Google Shape;804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12" name="Google Shape;81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75:notes"/>
          <p:cNvSpPr txBox="1">
            <a:spLocks noGrp="1"/>
          </p:cNvSpPr>
          <p:nvPr>
            <p:ph type="body" idx="1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zh-TW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理想的學習者為中心課堂樣貌，所以需要聆聽和串聯幫助學習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826" name="Google Shape;826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5" name="Google Shape;6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14255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23963333b37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6" name="Google Shape;896;g23963333b37_1_0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MingLiu"/>
              <a:buNone/>
            </a:pPr>
            <a:r>
              <a:rPr lang="zh-TW">
                <a:latin typeface="PMingLiu"/>
                <a:ea typeface="PMingLiu"/>
                <a:cs typeface="PMingLiu"/>
                <a:sym typeface="PMingLiu"/>
              </a:rPr>
              <a:t>基本面</a:t>
            </a:r>
            <a:endParaRPr>
              <a:latin typeface="PMingLiu"/>
              <a:ea typeface="PMingLiu"/>
              <a:cs typeface="PMingLiu"/>
              <a:sym typeface="PMingLiu"/>
            </a:endParaRPr>
          </a:p>
        </p:txBody>
      </p:sp>
      <p:sp>
        <p:nvSpPr>
          <p:cNvPr id="897" name="Google Shape;897;g23963333b37_1_0:notes"/>
          <p:cNvSpPr txBox="1">
            <a:spLocks noGrp="1"/>
          </p:cNvSpPr>
          <p:nvPr>
            <p:ph type="sldNum" idx="12"/>
          </p:nvPr>
        </p:nvSpPr>
        <p:spPr>
          <a:xfrm>
            <a:off x="3815373" y="9371285"/>
            <a:ext cx="2918700" cy="4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zh-TW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3" name="Google Shape;903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5" name="Google Shape;615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86" name="Google Shape;886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2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634" name="Google Shape;63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5" name="Google Shape;665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3" name="Google Shape;673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0" name="Google Shape;68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7" name="Google Shape;687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4" name="Google Shape;69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7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9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95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8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9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9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9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6"/>
          <p:cNvSpPr txBox="1">
            <a:spLocks noGrp="1"/>
          </p:cNvSpPr>
          <p:nvPr>
            <p:ph type="title"/>
          </p:nvPr>
        </p:nvSpPr>
        <p:spPr>
          <a:xfrm rot="5400000">
            <a:off x="7285038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6"/>
          <p:cNvSpPr txBox="1">
            <a:spLocks noGrp="1"/>
          </p:cNvSpPr>
          <p:nvPr>
            <p:ph type="body" idx="1"/>
          </p:nvPr>
        </p:nvSpPr>
        <p:spPr>
          <a:xfrm rot="5400000">
            <a:off x="1697038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9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>
  <p:cSld name="1_標題及物件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7"/>
          <p:cNvSpPr txBox="1">
            <a:spLocks noGrp="1"/>
          </p:cNvSpPr>
          <p:nvPr>
            <p:ph type="body" idx="1"/>
          </p:nvPr>
        </p:nvSpPr>
        <p:spPr>
          <a:xfrm>
            <a:off x="581192" y="2336004"/>
            <a:ext cx="11029616" cy="3652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16230" algn="l">
              <a:lnSpc>
                <a:spcPct val="120000"/>
              </a:lnSpc>
              <a:spcBef>
                <a:spcPts val="225"/>
              </a:spcBef>
              <a:spcAft>
                <a:spcPts val="0"/>
              </a:spcAft>
              <a:buClr>
                <a:schemeClr val="dk1"/>
              </a:buClr>
              <a:buSzPts val="1380"/>
              <a:buChar char="◼"/>
              <a:defRPr sz="2700"/>
            </a:lvl1pPr>
            <a:lvl2pPr marL="914400" lvl="1" indent="-304546" algn="l">
              <a:lnSpc>
                <a:spcPct val="12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196"/>
              <a:buChar char="◼"/>
              <a:defRPr sz="2400"/>
            </a:lvl2pPr>
            <a:lvl3pPr marL="1371600" lvl="2" indent="-298703" algn="l">
              <a:lnSpc>
                <a:spcPct val="12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104"/>
              <a:buChar char="◼"/>
              <a:defRPr sz="2100"/>
            </a:lvl3pPr>
            <a:lvl4pPr marL="1828800" lvl="3" indent="-292861" algn="l">
              <a:lnSpc>
                <a:spcPct val="12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012"/>
              <a:buChar char="◼"/>
              <a:defRPr sz="1800"/>
            </a:lvl4pPr>
            <a:lvl5pPr marL="2286000" lvl="4" indent="-292861" algn="l">
              <a:lnSpc>
                <a:spcPct val="12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012"/>
              <a:buChar char="◼"/>
              <a:defRPr/>
            </a:lvl5pPr>
            <a:lvl6pPr marL="2743200" lvl="5" indent="-298704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104"/>
              <a:buChar char="◼"/>
              <a:defRPr/>
            </a:lvl6pPr>
            <a:lvl7pPr marL="3200400" lvl="6" indent="-298704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104"/>
              <a:buChar char="◼"/>
              <a:defRPr/>
            </a:lvl7pPr>
            <a:lvl8pPr marL="3657600" lvl="7" indent="-29870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1104"/>
              <a:buChar char="◼"/>
              <a:defRPr/>
            </a:lvl8pPr>
            <a:lvl9pPr marL="4114800" lvl="8" indent="-298703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dk1"/>
              </a:buClr>
              <a:buSzPts val="1104"/>
              <a:buChar char="◼"/>
              <a:defRPr/>
            </a:lvl9pPr>
          </a:lstStyle>
          <a:p>
            <a:endParaRPr/>
          </a:p>
        </p:txBody>
      </p:sp>
      <p:sp>
        <p:nvSpPr>
          <p:cNvPr id="86" name="Google Shape;86;p97"/>
          <p:cNvSpPr txBox="1">
            <a:spLocks noGrp="1"/>
          </p:cNvSpPr>
          <p:nvPr>
            <p:ph type="dt" idx="10"/>
          </p:nvPr>
        </p:nvSpPr>
        <p:spPr>
          <a:xfrm>
            <a:off x="7605953" y="6423916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97"/>
          <p:cNvSpPr txBox="1">
            <a:spLocks noGrp="1"/>
          </p:cNvSpPr>
          <p:nvPr>
            <p:ph type="ftr" idx="11"/>
          </p:nvPr>
        </p:nvSpPr>
        <p:spPr>
          <a:xfrm>
            <a:off x="581192" y="6423916"/>
            <a:ext cx="69172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97"/>
          <p:cNvSpPr txBox="1">
            <a:spLocks noGrp="1"/>
          </p:cNvSpPr>
          <p:nvPr>
            <p:ph type="sldNum" idx="12"/>
          </p:nvPr>
        </p:nvSpPr>
        <p:spPr>
          <a:xfrm>
            <a:off x="10558301" y="6423916"/>
            <a:ext cx="105251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200" b="0" i="0" u="none" strike="noStrike" cap="none">
                <a:solidFill>
                  <a:srgbClr val="089CA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89" name="Google Shape;89;p97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>
  <p:cSld name="1_標題投影片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98"/>
          <p:cNvSpPr txBox="1">
            <a:spLocks noGrp="1"/>
          </p:cNvSpPr>
          <p:nvPr>
            <p:ph type="subTitle" idx="1"/>
          </p:nvPr>
        </p:nvSpPr>
        <p:spPr>
          <a:xfrm>
            <a:off x="1828800" y="5286388"/>
            <a:ext cx="8534400" cy="928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73763"/>
              </a:buClr>
              <a:buSzPts val="3200"/>
              <a:buFont typeface="Verdana"/>
              <a:buNone/>
              <a:defRPr>
                <a:solidFill>
                  <a:srgbClr val="07376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Verdana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Verdana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Verdana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9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9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95" name="Google Shape;95;p98"/>
          <p:cNvSpPr txBox="1">
            <a:spLocks noGrp="1"/>
          </p:cNvSpPr>
          <p:nvPr>
            <p:ph type="title"/>
          </p:nvPr>
        </p:nvSpPr>
        <p:spPr>
          <a:xfrm>
            <a:off x="609600" y="1500174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>
  <p:cSld name="標題投影片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5"/>
          <p:cNvSpPr txBox="1">
            <a:spLocks noGrp="1"/>
          </p:cNvSpPr>
          <p:nvPr>
            <p:ph type="subTitle" idx="1"/>
          </p:nvPr>
        </p:nvSpPr>
        <p:spPr>
          <a:xfrm>
            <a:off x="1828800" y="5286388"/>
            <a:ext cx="8534400" cy="928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073763"/>
              </a:buClr>
              <a:buSzPts val="3200"/>
              <a:buFont typeface="Verdana"/>
              <a:buNone/>
              <a:defRPr>
                <a:solidFill>
                  <a:srgbClr val="07376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Verdana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Verdana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Verdana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107" name="Google Shape;107;p25"/>
          <p:cNvSpPr txBox="1">
            <a:spLocks noGrp="1"/>
          </p:cNvSpPr>
          <p:nvPr>
            <p:ph type="title"/>
          </p:nvPr>
        </p:nvSpPr>
        <p:spPr>
          <a:xfrm>
            <a:off x="609600" y="1500174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4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7" name="Google Shape;117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4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4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4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6" name="Google Shape;136;p4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4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8" name="Google Shape;138;p4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7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7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8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4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4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54" name="Google Shape;154;p4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5" name="Google Shape;155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5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61" name="Google Shape;161;p5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2" name="Google Shape;162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5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8" name="Google Shape;168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5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5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8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8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9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2" name="Google Shape;192;p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9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0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0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8" name="Google Shape;198;p10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1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10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10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5" name="Google Shape;205;p10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10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0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10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11" name="Google Shape;211;p10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2" name="Google Shape;212;p10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13" name="Google Shape;213;p10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4" name="Google Shape;214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1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8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0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0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10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10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10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0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0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29" name="Google Shape;229;p10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0" name="Google Shape;230;p10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0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0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10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36" name="Google Shape;236;p10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7" name="Google Shape;237;p10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0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1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0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3" name="Google Shape;243;p10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0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10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0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10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9" name="Google Shape;249;p10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10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0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>
  <p:cSld name="1_標題投影片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09"/>
          <p:cNvSpPr txBox="1">
            <a:spLocks noGrp="1"/>
          </p:cNvSpPr>
          <p:nvPr>
            <p:ph type="subTitle" idx="1"/>
          </p:nvPr>
        </p:nvSpPr>
        <p:spPr>
          <a:xfrm>
            <a:off x="1828800" y="5286388"/>
            <a:ext cx="8534400" cy="928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073763"/>
              </a:buClr>
              <a:buSzPts val="3200"/>
              <a:buFont typeface="Verdana"/>
              <a:buNone/>
              <a:defRPr>
                <a:solidFill>
                  <a:srgbClr val="07376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Verdana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Verdana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Verdana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4" name="Google Shape;254;p10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10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10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57" name="Google Shape;257;p109"/>
          <p:cNvSpPr txBox="1">
            <a:spLocks noGrp="1"/>
          </p:cNvSpPr>
          <p:nvPr>
            <p:ph type="title"/>
          </p:nvPr>
        </p:nvSpPr>
        <p:spPr>
          <a:xfrm>
            <a:off x="609600" y="1500174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>
  <p:cSld name="標題及物件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7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6" name="Google Shape;266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69" name="Google Shape;269;p27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3" name="Google Shape;273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3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79" name="Google Shape;27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9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89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8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85" name="Google Shape;28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7" name="Google Shape;28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1" name="Google Shape;291;p3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2" name="Google Shape;292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3" name="Google Shape;293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7" name="Google Shape;297;p3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98" name="Google Shape;298;p3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00" name="Google Shape;300;p3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1" name="Google Shape;30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3" name="Google Shape;30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6" name="Google Shape;306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3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16" name="Google Shape;316;p3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7" name="Google Shape;317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2" name="Google Shape;322;p3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23" name="Google Shape;323;p3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24" name="Google Shape;324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6" name="Google Shape;326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4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0" name="Google Shape;33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4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6" name="Google Shape;336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7" name="Google Shape;337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8" name="Google Shape;338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>
  <p:cSld name="標題及物件"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7" name="Google Shape;347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48" name="Google Shape;348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350" name="Google Shape;350;p30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0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9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90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90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9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9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4" name="Google Shape;354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29"/>
          <p:cNvSpPr txBox="1">
            <a:spLocks noGrp="1"/>
          </p:cNvSpPr>
          <p:nvPr>
            <p:ph type="ftr" idx="11"/>
          </p:nvPr>
        </p:nvSpPr>
        <p:spPr>
          <a:xfrm>
            <a:off x="4038601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56" name="Google Shape;356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1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>
  <p:cSld name="標題投影片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3"/>
          <p:cNvSpPr txBox="1">
            <a:spLocks noGrp="1"/>
          </p:cNvSpPr>
          <p:nvPr>
            <p:ph type="subTitle" idx="1"/>
          </p:nvPr>
        </p:nvSpPr>
        <p:spPr>
          <a:xfrm>
            <a:off x="1828800" y="5286388"/>
            <a:ext cx="8534400" cy="9286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73763"/>
              </a:buClr>
              <a:buSzPts val="3200"/>
              <a:buFont typeface="Verdana"/>
              <a:buNone/>
              <a:defRPr>
                <a:solidFill>
                  <a:srgbClr val="073763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Verdana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Verdana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Verdana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9" name="Google Shape;359;p5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60" name="Google Shape;360;p5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5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362" name="Google Shape;362;p53"/>
          <p:cNvSpPr txBox="1">
            <a:spLocks noGrp="1"/>
          </p:cNvSpPr>
          <p:nvPr>
            <p:ph type="title"/>
          </p:nvPr>
        </p:nvSpPr>
        <p:spPr>
          <a:xfrm>
            <a:off x="609600" y="1500174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區段標題" type="secHead">
  <p:cSld name="SECTION_HEADER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4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000"/>
              <a:buFont typeface="Verdana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5" name="Google Shape;365;p54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Verdana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Verdana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Verdana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Verdana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66" name="Google Shape;366;p5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67" name="Google Shape;367;p5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68" name="Google Shape;368;p5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>
  <p:cSld name="兩項物件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5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B5394"/>
              </a:buClr>
              <a:buSzPts val="2800"/>
              <a:buFont typeface="Verdana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9pPr>
          </a:lstStyle>
          <a:p>
            <a:endParaRPr/>
          </a:p>
        </p:txBody>
      </p:sp>
      <p:sp>
        <p:nvSpPr>
          <p:cNvPr id="371" name="Google Shape;371;p55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B5394"/>
              </a:buClr>
              <a:buSzPts val="2800"/>
              <a:buFont typeface="Verdana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9pPr>
          </a:lstStyle>
          <a:p>
            <a:endParaRPr/>
          </a:p>
        </p:txBody>
      </p:sp>
      <p:sp>
        <p:nvSpPr>
          <p:cNvPr id="372" name="Google Shape;372;p5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73" name="Google Shape;373;p5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74" name="Google Shape;374;p5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375" name="Google Shape;375;p5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>
  <p:cSld name="比對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6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378" name="Google Shape;378;p56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9pPr>
          </a:lstStyle>
          <a:p>
            <a:endParaRPr/>
          </a:p>
        </p:txBody>
      </p:sp>
      <p:sp>
        <p:nvSpPr>
          <p:cNvPr id="379" name="Google Shape;379;p56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None/>
              <a:defRPr sz="1600" b="1"/>
            </a:lvl9pPr>
          </a:lstStyle>
          <a:p>
            <a:endParaRPr/>
          </a:p>
        </p:txBody>
      </p:sp>
      <p:sp>
        <p:nvSpPr>
          <p:cNvPr id="380" name="Google Shape;380;p56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/>
            </a:lvl9pPr>
          </a:lstStyle>
          <a:p>
            <a:endParaRPr/>
          </a:p>
        </p:txBody>
      </p:sp>
      <p:sp>
        <p:nvSpPr>
          <p:cNvPr id="381" name="Google Shape;381;p5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5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5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384" name="Google Shape;384;p5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>
  <p:cSld name="只有標題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5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87" name="Google Shape;387;p5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5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389" name="Google Shape;389;p5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>
  <p:cSld name="空白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5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93" name="Google Shape;393;p5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59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2000"/>
              <a:buFont typeface="Verdana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6" name="Google Shape;396;p59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B5394"/>
              </a:buClr>
              <a:buSzPts val="3200"/>
              <a:buFont typeface="Verdana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B5394"/>
              </a:buClr>
              <a:buSzPts val="2800"/>
              <a:buFont typeface="Verdana"/>
              <a:buChar char="•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/>
            </a:lvl9pPr>
          </a:lstStyle>
          <a:p>
            <a:endParaRPr/>
          </a:p>
        </p:txBody>
      </p:sp>
      <p:sp>
        <p:nvSpPr>
          <p:cNvPr id="397" name="Google Shape;397;p59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Verdana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0B5394"/>
              </a:buClr>
              <a:buSzPts val="1200"/>
              <a:buFont typeface="Verdana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B5394"/>
              </a:buClr>
              <a:buSzPts val="1000"/>
              <a:buFont typeface="Verdana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9pPr>
          </a:lstStyle>
          <a:p>
            <a:endParaRPr/>
          </a:p>
        </p:txBody>
      </p:sp>
      <p:sp>
        <p:nvSpPr>
          <p:cNvPr id="398" name="Google Shape;398;p5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5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5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0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2000"/>
              <a:buFont typeface="Verdana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3" name="Google Shape;403;p60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404" name="Google Shape;404;p60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Verdana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0B5394"/>
              </a:buClr>
              <a:buSzPts val="1200"/>
              <a:buFont typeface="Verdana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B5394"/>
              </a:buClr>
              <a:buSzPts val="1000"/>
              <a:buFont typeface="Verdana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rgbClr val="0B5394"/>
              </a:buClr>
              <a:buSzPts val="900"/>
              <a:buFont typeface="Verdana"/>
              <a:buNone/>
              <a:defRPr sz="900"/>
            </a:lvl9pPr>
          </a:lstStyle>
          <a:p>
            <a:endParaRPr/>
          </a:p>
        </p:txBody>
      </p:sp>
      <p:sp>
        <p:nvSpPr>
          <p:cNvPr id="405" name="Google Shape;405;p6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06" name="Google Shape;406;p6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07" name="Google Shape;407;p6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>
  <p:cSld name="標題及直排文字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61"/>
          <p:cNvSpPr txBox="1">
            <a:spLocks noGrp="1"/>
          </p:cNvSpPr>
          <p:nvPr>
            <p:ph type="body" idx="1"/>
          </p:nvPr>
        </p:nvSpPr>
        <p:spPr>
          <a:xfrm rot="5400000">
            <a:off x="3871158" y="-1723243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B5394"/>
              </a:buClr>
              <a:buSzPts val="3200"/>
              <a:buFont typeface="Verdana"/>
              <a:buChar char="•"/>
              <a:defRPr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B5394"/>
              </a:buClr>
              <a:buSzPts val="2800"/>
              <a:buFont typeface="Verdana"/>
              <a:buChar char="•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/>
            </a:lvl8pPr>
            <a:lvl9pPr marL="4114800" lvl="8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Verdana"/>
              <a:buChar char="•"/>
              <a:defRPr/>
            </a:lvl9pPr>
          </a:lstStyle>
          <a:p>
            <a:endParaRPr/>
          </a:p>
        </p:txBody>
      </p:sp>
      <p:sp>
        <p:nvSpPr>
          <p:cNvPr id="410" name="Google Shape;410;p61"/>
          <p:cNvSpPr txBox="1">
            <a:spLocks noGrp="1"/>
          </p:cNvSpPr>
          <p:nvPr>
            <p:ph type="dt" idx="10"/>
          </p:nvPr>
        </p:nvSpPr>
        <p:spPr>
          <a:xfrm>
            <a:off x="647739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11" name="Google Shape;411;p61"/>
          <p:cNvSpPr txBox="1">
            <a:spLocks noGrp="1"/>
          </p:cNvSpPr>
          <p:nvPr>
            <p:ph type="ftr" idx="11"/>
          </p:nvPr>
        </p:nvSpPr>
        <p:spPr>
          <a:xfrm>
            <a:off x="4203739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61"/>
          <p:cNvSpPr txBox="1">
            <a:spLocks noGrp="1"/>
          </p:cNvSpPr>
          <p:nvPr>
            <p:ph type="sldNum" idx="12"/>
          </p:nvPr>
        </p:nvSpPr>
        <p:spPr>
          <a:xfrm>
            <a:off x="8775739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413" name="Google Shape;413;p6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2"/>
          <p:cNvSpPr txBox="1">
            <a:spLocks noGrp="1"/>
          </p:cNvSpPr>
          <p:nvPr>
            <p:ph type="title"/>
          </p:nvPr>
        </p:nvSpPr>
        <p:spPr>
          <a:xfrm rot="5400000">
            <a:off x="7285037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6" name="Google Shape;416;p62"/>
          <p:cNvSpPr txBox="1">
            <a:spLocks noGrp="1"/>
          </p:cNvSpPr>
          <p:nvPr>
            <p:ph type="body" idx="1"/>
          </p:nvPr>
        </p:nvSpPr>
        <p:spPr>
          <a:xfrm rot="5400000">
            <a:off x="1697037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B5394"/>
              </a:buClr>
              <a:buSzPts val="3200"/>
              <a:buFont typeface="Verdana"/>
              <a:buChar char="•"/>
              <a:defRPr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B5394"/>
              </a:buClr>
              <a:buSzPts val="2800"/>
              <a:buFont typeface="Verdana"/>
              <a:buChar char="•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/>
            </a:lvl8pPr>
            <a:lvl9pPr marL="4114800" lvl="8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Verdana"/>
              <a:buChar char="•"/>
              <a:defRPr/>
            </a:lvl9pPr>
          </a:lstStyle>
          <a:p>
            <a:endParaRPr/>
          </a:p>
        </p:txBody>
      </p:sp>
      <p:sp>
        <p:nvSpPr>
          <p:cNvPr id="417" name="Google Shape;417;p6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18" name="Google Shape;418;p6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6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83"/>
          <p:cNvSpPr txBox="1">
            <a:spLocks noGrp="1"/>
          </p:cNvSpPr>
          <p:nvPr>
            <p:ph type="ctrTitle"/>
          </p:nvPr>
        </p:nvSpPr>
        <p:spPr>
          <a:xfrm>
            <a:off x="2197100" y="1079500"/>
            <a:ext cx="7797799" cy="21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8" name="Google Shape;428;p83"/>
          <p:cNvSpPr txBox="1">
            <a:spLocks noGrp="1"/>
          </p:cNvSpPr>
          <p:nvPr>
            <p:ph type="subTitle" idx="1"/>
          </p:nvPr>
        </p:nvSpPr>
        <p:spPr>
          <a:xfrm>
            <a:off x="3308350" y="4113213"/>
            <a:ext cx="55753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ctr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i="1"/>
            </a:lvl1pPr>
            <a:lvl2pPr lvl="1" algn="ctr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venir"/>
              <a:buNone/>
              <a:defRPr sz="2000"/>
            </a:lvl2pPr>
            <a:lvl3pPr lvl="2" algn="ctr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venir"/>
              <a:buNone/>
              <a:defRPr sz="1600"/>
            </a:lvl4pPr>
            <a:lvl5pPr lvl="4" algn="ctr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29" name="Google Shape;429;p83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30" name="Google Shape;430;p83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83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cxnSp>
        <p:nvCxnSpPr>
          <p:cNvPr id="432" name="Google Shape;432;p83"/>
          <p:cNvCxnSpPr/>
          <p:nvPr/>
        </p:nvCxnSpPr>
        <p:spPr>
          <a:xfrm>
            <a:off x="5826000" y="3690871"/>
            <a:ext cx="540000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33" name="Google Shape;433;p83"/>
          <p:cNvGrpSpPr/>
          <p:nvPr/>
        </p:nvGrpSpPr>
        <p:grpSpPr>
          <a:xfrm>
            <a:off x="9763122" y="4439427"/>
            <a:ext cx="1597976" cy="1549851"/>
            <a:chOff x="9623422" y="4394977"/>
            <a:chExt cx="1597976" cy="1549851"/>
          </a:xfrm>
        </p:grpSpPr>
        <p:sp>
          <p:nvSpPr>
            <p:cNvPr id="434" name="Google Shape;434;p83"/>
            <p:cNvSpPr/>
            <p:nvPr/>
          </p:nvSpPr>
          <p:spPr>
            <a:xfrm rot="2700000" flipH="1">
              <a:off x="10267789" y="4452443"/>
              <a:ext cx="571820" cy="1316717"/>
            </a:xfrm>
            <a:custGeom>
              <a:avLst/>
              <a:gdLst/>
              <a:ahLst/>
              <a:cxnLst/>
              <a:rect l="l" t="t" r="r" b="b"/>
              <a:pathLst>
                <a:path w="571820" h="1316717" extrusionOk="0">
                  <a:moveTo>
                    <a:pt x="282417" y="0"/>
                  </a:moveTo>
                  <a:lnTo>
                    <a:pt x="285910" y="3175"/>
                  </a:lnTo>
                  <a:lnTo>
                    <a:pt x="287393" y="1827"/>
                  </a:lnTo>
                  <a:lnTo>
                    <a:pt x="289403" y="0"/>
                  </a:lnTo>
                  <a:lnTo>
                    <a:pt x="289403" y="6349"/>
                  </a:lnTo>
                  <a:lnTo>
                    <a:pt x="309203" y="24345"/>
                  </a:lnTo>
                  <a:cubicBezTo>
                    <a:pt x="471461" y="186603"/>
                    <a:pt x="571820" y="410761"/>
                    <a:pt x="571820" y="658359"/>
                  </a:cubicBezTo>
                  <a:cubicBezTo>
                    <a:pt x="571820" y="905956"/>
                    <a:pt x="471461" y="1130114"/>
                    <a:pt x="309203" y="1292372"/>
                  </a:cubicBezTo>
                  <a:lnTo>
                    <a:pt x="289403" y="1310368"/>
                  </a:lnTo>
                  <a:lnTo>
                    <a:pt x="289403" y="1316717"/>
                  </a:lnTo>
                  <a:lnTo>
                    <a:pt x="287393" y="1314890"/>
                  </a:lnTo>
                  <a:lnTo>
                    <a:pt x="285910" y="1313542"/>
                  </a:lnTo>
                  <a:lnTo>
                    <a:pt x="282417" y="1316717"/>
                  </a:lnTo>
                  <a:lnTo>
                    <a:pt x="282417" y="1310367"/>
                  </a:lnTo>
                  <a:lnTo>
                    <a:pt x="262617" y="1292372"/>
                  </a:lnTo>
                  <a:cubicBezTo>
                    <a:pt x="100359" y="1130113"/>
                    <a:pt x="0" y="905956"/>
                    <a:pt x="0" y="658358"/>
                  </a:cubicBezTo>
                  <a:cubicBezTo>
                    <a:pt x="0" y="410761"/>
                    <a:pt x="100359" y="186603"/>
                    <a:pt x="262617" y="24345"/>
                  </a:cubicBezTo>
                  <a:lnTo>
                    <a:pt x="282417" y="6349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5" name="Google Shape;435;p83"/>
            <p:cNvGrpSpPr/>
            <p:nvPr/>
          </p:nvGrpSpPr>
          <p:grpSpPr>
            <a:xfrm rot="2700000" flipH="1">
              <a:off x="10112437" y="4359902"/>
              <a:ext cx="571820" cy="1620000"/>
              <a:chOff x="8482785" y="4330454"/>
              <a:chExt cx="571820" cy="1620000"/>
            </a:xfrm>
          </p:grpSpPr>
          <p:sp>
            <p:nvSpPr>
              <p:cNvPr id="436" name="Google Shape;436;p83"/>
              <p:cNvSpPr/>
              <p:nvPr/>
            </p:nvSpPr>
            <p:spPr>
              <a:xfrm>
                <a:off x="8482785" y="4333632"/>
                <a:ext cx="571820" cy="1311956"/>
              </a:xfrm>
              <a:custGeom>
                <a:avLst/>
                <a:gdLst/>
                <a:ahLst/>
                <a:cxnLst/>
                <a:rect l="l" t="t" r="r" b="b"/>
                <a:pathLst>
                  <a:path w="571820" h="1311956" extrusionOk="0">
                    <a:moveTo>
                      <a:pt x="262617" y="21170"/>
                    </a:moveTo>
                    <a:lnTo>
                      <a:pt x="285910" y="0"/>
                    </a:lnTo>
                    <a:lnTo>
                      <a:pt x="309203" y="21170"/>
                    </a:lnTo>
                    <a:cubicBezTo>
                      <a:pt x="471461" y="183428"/>
                      <a:pt x="571820" y="407586"/>
                      <a:pt x="571820" y="655184"/>
                    </a:cubicBezTo>
                    <a:cubicBezTo>
                      <a:pt x="571820" y="902781"/>
                      <a:pt x="471461" y="1126939"/>
                      <a:pt x="309203" y="1289197"/>
                    </a:cubicBezTo>
                    <a:lnTo>
                      <a:pt x="285832" y="1311956"/>
                    </a:lnTo>
                    <a:lnTo>
                      <a:pt x="262617" y="1289197"/>
                    </a:lnTo>
                    <a:cubicBezTo>
                      <a:pt x="100359" y="1126938"/>
                      <a:pt x="0" y="902781"/>
                      <a:pt x="0" y="655183"/>
                    </a:cubicBezTo>
                    <a:cubicBezTo>
                      <a:pt x="0" y="407586"/>
                      <a:pt x="100359" y="183428"/>
                      <a:pt x="262617" y="2117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437" name="Google Shape;437;p83"/>
              <p:cNvCxnSpPr/>
              <p:nvPr/>
            </p:nvCxnSpPr>
            <p:spPr>
              <a:xfrm>
                <a:off x="8768695" y="4330454"/>
                <a:ext cx="0" cy="1620000"/>
              </a:xfrm>
              <a:prstGeom prst="straightConnector1">
                <a:avLst/>
              </a:prstGeom>
              <a:noFill/>
              <a:ln w="127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10"/>
          <p:cNvSpPr txBox="1">
            <a:spLocks noGrp="1"/>
          </p:cNvSpPr>
          <p:nvPr>
            <p:ph type="title"/>
          </p:nvPr>
        </p:nvSpPr>
        <p:spPr>
          <a:xfrm>
            <a:off x="1079500" y="2252663"/>
            <a:ext cx="4457700" cy="2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110"/>
          <p:cNvSpPr txBox="1">
            <a:spLocks noGrp="1"/>
          </p:cNvSpPr>
          <p:nvPr>
            <p:ph type="body" idx="1"/>
          </p:nvPr>
        </p:nvSpPr>
        <p:spPr>
          <a:xfrm>
            <a:off x="6654800" y="2252664"/>
            <a:ext cx="4451348" cy="2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i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venir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venir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1" name="Google Shape;441;p110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110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110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grpSp>
        <p:nvGrpSpPr>
          <p:cNvPr id="444" name="Google Shape;444;p110"/>
          <p:cNvGrpSpPr/>
          <p:nvPr/>
        </p:nvGrpSpPr>
        <p:grpSpPr>
          <a:xfrm>
            <a:off x="903520" y="932104"/>
            <a:ext cx="1241179" cy="1268786"/>
            <a:chOff x="903520" y="932104"/>
            <a:chExt cx="1241179" cy="1268786"/>
          </a:xfrm>
        </p:grpSpPr>
        <p:grpSp>
          <p:nvGrpSpPr>
            <p:cNvPr id="445" name="Google Shape;445;p110"/>
            <p:cNvGrpSpPr/>
            <p:nvPr/>
          </p:nvGrpSpPr>
          <p:grpSpPr>
            <a:xfrm rot="-2700000" flipH="1">
              <a:off x="1067391" y="1242261"/>
              <a:ext cx="961992" cy="724633"/>
              <a:chOff x="461917" y="958515"/>
              <a:chExt cx="961992" cy="724633"/>
            </a:xfrm>
          </p:grpSpPr>
          <p:sp>
            <p:nvSpPr>
              <p:cNvPr id="446" name="Google Shape;446;p110"/>
              <p:cNvSpPr/>
              <p:nvPr/>
            </p:nvSpPr>
            <p:spPr>
              <a:xfrm rot="8100000" flipH="1">
                <a:off x="558167" y="1122160"/>
                <a:ext cx="464738" cy="464738"/>
              </a:xfrm>
              <a:custGeom>
                <a:avLst/>
                <a:gdLst/>
                <a:ahLst/>
                <a:cxnLst/>
                <a:rect l="l" t="t" r="r" b="b"/>
                <a:pathLst>
                  <a:path w="464738" h="464738" extrusionOk="0">
                    <a:moveTo>
                      <a:pt x="446142" y="464738"/>
                    </a:moveTo>
                    <a:cubicBezTo>
                      <a:pt x="331965" y="464738"/>
                      <a:pt x="217787" y="421181"/>
                      <a:pt x="130673" y="334066"/>
                    </a:cubicBezTo>
                    <a:cubicBezTo>
                      <a:pt x="43558" y="246952"/>
                      <a:pt x="1" y="132774"/>
                      <a:pt x="0" y="18596"/>
                    </a:cubicBezTo>
                    <a:lnTo>
                      <a:pt x="836" y="1089"/>
                    </a:lnTo>
                    <a:lnTo>
                      <a:pt x="606" y="859"/>
                    </a:lnTo>
                    <a:lnTo>
                      <a:pt x="848" y="848"/>
                    </a:lnTo>
                    <a:lnTo>
                      <a:pt x="859" y="606"/>
                    </a:lnTo>
                    <a:lnTo>
                      <a:pt x="1089" y="836"/>
                    </a:lnTo>
                    <a:lnTo>
                      <a:pt x="18596" y="0"/>
                    </a:lnTo>
                    <a:cubicBezTo>
                      <a:pt x="132774" y="0"/>
                      <a:pt x="246951" y="43557"/>
                      <a:pt x="334066" y="130672"/>
                    </a:cubicBezTo>
                    <a:cubicBezTo>
                      <a:pt x="421181" y="217787"/>
                      <a:pt x="464738" y="331964"/>
                      <a:pt x="464738" y="446142"/>
                    </a:cubicBezTo>
                    <a:lnTo>
                      <a:pt x="463902" y="463650"/>
                    </a:lnTo>
                    <a:lnTo>
                      <a:pt x="464132" y="463880"/>
                    </a:lnTo>
                    <a:lnTo>
                      <a:pt x="463891" y="463892"/>
                    </a:lnTo>
                    <a:lnTo>
                      <a:pt x="463879" y="464132"/>
                    </a:lnTo>
                    <a:lnTo>
                      <a:pt x="463650" y="463903"/>
                    </a:ln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110"/>
              <p:cNvSpPr/>
              <p:nvPr/>
            </p:nvSpPr>
            <p:spPr>
              <a:xfrm rot="5400000" flipH="1">
                <a:off x="959170" y="958515"/>
                <a:ext cx="464739" cy="464739"/>
              </a:xfrm>
              <a:custGeom>
                <a:avLst/>
                <a:gdLst/>
                <a:ahLst/>
                <a:cxnLst/>
                <a:rect l="l" t="t" r="r" b="b"/>
                <a:pathLst>
                  <a:path w="464739" h="464739" extrusionOk="0">
                    <a:moveTo>
                      <a:pt x="464132" y="463881"/>
                    </a:moveTo>
                    <a:lnTo>
                      <a:pt x="463891" y="463892"/>
                    </a:lnTo>
                    <a:lnTo>
                      <a:pt x="463880" y="464132"/>
                    </a:lnTo>
                    <a:lnTo>
                      <a:pt x="463651" y="463904"/>
                    </a:lnTo>
                    <a:lnTo>
                      <a:pt x="446142" y="464739"/>
                    </a:lnTo>
                    <a:cubicBezTo>
                      <a:pt x="331965" y="464739"/>
                      <a:pt x="217787" y="421182"/>
                      <a:pt x="130673" y="334067"/>
                    </a:cubicBezTo>
                    <a:cubicBezTo>
                      <a:pt x="43558" y="246953"/>
                      <a:pt x="1" y="132775"/>
                      <a:pt x="0" y="18597"/>
                    </a:cubicBezTo>
                    <a:lnTo>
                      <a:pt x="836" y="1089"/>
                    </a:lnTo>
                    <a:lnTo>
                      <a:pt x="607" y="859"/>
                    </a:lnTo>
                    <a:lnTo>
                      <a:pt x="848" y="848"/>
                    </a:lnTo>
                    <a:lnTo>
                      <a:pt x="859" y="607"/>
                    </a:lnTo>
                    <a:lnTo>
                      <a:pt x="1089" y="836"/>
                    </a:lnTo>
                    <a:lnTo>
                      <a:pt x="18597" y="0"/>
                    </a:lnTo>
                    <a:cubicBezTo>
                      <a:pt x="132775" y="0"/>
                      <a:pt x="246952" y="43557"/>
                      <a:pt x="334067" y="130672"/>
                    </a:cubicBezTo>
                    <a:cubicBezTo>
                      <a:pt x="421182" y="217787"/>
                      <a:pt x="464739" y="331964"/>
                      <a:pt x="464739" y="446142"/>
                    </a:cubicBezTo>
                    <a:lnTo>
                      <a:pt x="463903" y="463652"/>
                    </a:lnTo>
                    <a:close/>
                  </a:path>
                </a:pathLst>
              </a:cu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8" name="Google Shape;448;p110"/>
            <p:cNvGrpSpPr/>
            <p:nvPr/>
          </p:nvGrpSpPr>
          <p:grpSpPr>
            <a:xfrm>
              <a:off x="903520" y="932104"/>
              <a:ext cx="960256" cy="1032894"/>
              <a:chOff x="2111720" y="2384401"/>
              <a:chExt cx="960256" cy="1032894"/>
            </a:xfrm>
          </p:grpSpPr>
          <p:sp>
            <p:nvSpPr>
              <p:cNvPr id="449" name="Google Shape;449;p110"/>
              <p:cNvSpPr/>
              <p:nvPr/>
            </p:nvSpPr>
            <p:spPr>
              <a:xfrm rot="-8100000">
                <a:off x="2207971" y="2856305"/>
                <a:ext cx="464739" cy="464739"/>
              </a:xfrm>
              <a:custGeom>
                <a:avLst/>
                <a:gdLst/>
                <a:ahLst/>
                <a:cxnLst/>
                <a:rect l="l" t="t" r="r" b="b"/>
                <a:pathLst>
                  <a:path w="464739" h="464739" extrusionOk="0">
                    <a:moveTo>
                      <a:pt x="464132" y="463881"/>
                    </a:moveTo>
                    <a:lnTo>
                      <a:pt x="463891" y="463892"/>
                    </a:lnTo>
                    <a:lnTo>
                      <a:pt x="463880" y="464132"/>
                    </a:lnTo>
                    <a:lnTo>
                      <a:pt x="463651" y="463904"/>
                    </a:lnTo>
                    <a:lnTo>
                      <a:pt x="446142" y="464739"/>
                    </a:lnTo>
                    <a:cubicBezTo>
                      <a:pt x="331965" y="464739"/>
                      <a:pt x="217787" y="421182"/>
                      <a:pt x="130673" y="334067"/>
                    </a:cubicBezTo>
                    <a:cubicBezTo>
                      <a:pt x="43558" y="246953"/>
                      <a:pt x="1" y="132775"/>
                      <a:pt x="0" y="18597"/>
                    </a:cubicBezTo>
                    <a:lnTo>
                      <a:pt x="836" y="1089"/>
                    </a:lnTo>
                    <a:lnTo>
                      <a:pt x="607" y="859"/>
                    </a:lnTo>
                    <a:lnTo>
                      <a:pt x="848" y="848"/>
                    </a:lnTo>
                    <a:lnTo>
                      <a:pt x="859" y="607"/>
                    </a:lnTo>
                    <a:lnTo>
                      <a:pt x="1089" y="836"/>
                    </a:lnTo>
                    <a:lnTo>
                      <a:pt x="18597" y="0"/>
                    </a:lnTo>
                    <a:cubicBezTo>
                      <a:pt x="132775" y="0"/>
                      <a:pt x="246952" y="43557"/>
                      <a:pt x="334067" y="130672"/>
                    </a:cubicBezTo>
                    <a:cubicBezTo>
                      <a:pt x="421182" y="217787"/>
                      <a:pt x="464739" y="331964"/>
                      <a:pt x="464739" y="446142"/>
                    </a:cubicBezTo>
                    <a:lnTo>
                      <a:pt x="463903" y="463652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0" name="Google Shape;450;p110"/>
              <p:cNvSpPr/>
              <p:nvPr/>
            </p:nvSpPr>
            <p:spPr>
              <a:xfrm rot="10800000">
                <a:off x="2607238" y="2688467"/>
                <a:ext cx="464738" cy="464738"/>
              </a:xfrm>
              <a:custGeom>
                <a:avLst/>
                <a:gdLst/>
                <a:ahLst/>
                <a:cxnLst/>
                <a:rect l="l" t="t" r="r" b="b"/>
                <a:pathLst>
                  <a:path w="464738" h="464738" extrusionOk="0">
                    <a:moveTo>
                      <a:pt x="446142" y="464738"/>
                    </a:moveTo>
                    <a:cubicBezTo>
                      <a:pt x="331965" y="464738"/>
                      <a:pt x="217787" y="421181"/>
                      <a:pt x="130673" y="334066"/>
                    </a:cubicBezTo>
                    <a:cubicBezTo>
                      <a:pt x="43558" y="246952"/>
                      <a:pt x="1" y="132774"/>
                      <a:pt x="0" y="18596"/>
                    </a:cubicBezTo>
                    <a:lnTo>
                      <a:pt x="836" y="1089"/>
                    </a:lnTo>
                    <a:lnTo>
                      <a:pt x="606" y="859"/>
                    </a:lnTo>
                    <a:lnTo>
                      <a:pt x="848" y="848"/>
                    </a:lnTo>
                    <a:lnTo>
                      <a:pt x="859" y="606"/>
                    </a:lnTo>
                    <a:lnTo>
                      <a:pt x="1089" y="836"/>
                    </a:lnTo>
                    <a:lnTo>
                      <a:pt x="18596" y="0"/>
                    </a:lnTo>
                    <a:cubicBezTo>
                      <a:pt x="132774" y="0"/>
                      <a:pt x="246951" y="43557"/>
                      <a:pt x="334066" y="130672"/>
                    </a:cubicBezTo>
                    <a:cubicBezTo>
                      <a:pt x="421181" y="217787"/>
                      <a:pt x="464738" y="331964"/>
                      <a:pt x="464738" y="446142"/>
                    </a:cubicBezTo>
                    <a:lnTo>
                      <a:pt x="463902" y="463650"/>
                    </a:lnTo>
                    <a:lnTo>
                      <a:pt x="464132" y="463880"/>
                    </a:lnTo>
                    <a:lnTo>
                      <a:pt x="463891" y="463892"/>
                    </a:lnTo>
                    <a:lnTo>
                      <a:pt x="463879" y="464132"/>
                    </a:lnTo>
                    <a:lnTo>
                      <a:pt x="463650" y="463903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451" name="Google Shape;451;p110"/>
              <p:cNvGrpSpPr/>
              <p:nvPr/>
            </p:nvGrpSpPr>
            <p:grpSpPr>
              <a:xfrm>
                <a:off x="2440769" y="2384401"/>
                <a:ext cx="313009" cy="1032464"/>
                <a:chOff x="2440769" y="2384401"/>
                <a:chExt cx="313009" cy="1032464"/>
              </a:xfrm>
            </p:grpSpPr>
            <p:cxnSp>
              <p:nvCxnSpPr>
                <p:cNvPr id="452" name="Google Shape;452;p110"/>
                <p:cNvCxnSpPr/>
                <p:nvPr/>
              </p:nvCxnSpPr>
              <p:spPr>
                <a:xfrm rot="10800000">
                  <a:off x="2440769" y="2516865"/>
                  <a:ext cx="0" cy="90000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53" name="Google Shape;453;p110"/>
                <p:cNvCxnSpPr/>
                <p:nvPr/>
              </p:nvCxnSpPr>
              <p:spPr>
                <a:xfrm rot="10800000">
                  <a:off x="2753778" y="2384401"/>
                  <a:ext cx="0" cy="90000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</p:grpSp>
      <p:grpSp>
        <p:nvGrpSpPr>
          <p:cNvPr id="454" name="Google Shape;454;p110"/>
          <p:cNvGrpSpPr/>
          <p:nvPr/>
        </p:nvGrpSpPr>
        <p:grpSpPr>
          <a:xfrm>
            <a:off x="1437136" y="649304"/>
            <a:ext cx="388541" cy="388541"/>
            <a:chOff x="5752675" y="5440856"/>
            <a:chExt cx="388541" cy="388541"/>
          </a:xfrm>
        </p:grpSpPr>
        <p:sp>
          <p:nvSpPr>
            <p:cNvPr id="455" name="Google Shape;455;p110"/>
            <p:cNvSpPr/>
            <p:nvPr/>
          </p:nvSpPr>
          <p:spPr>
            <a:xfrm rot="10800000">
              <a:off x="5800801" y="5488982"/>
              <a:ext cx="340415" cy="340415"/>
            </a:xfrm>
            <a:prstGeom prst="ellipse">
              <a:avLst/>
            </a:prstGeom>
            <a:solidFill>
              <a:srgbClr val="DB93B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10"/>
            <p:cNvSpPr/>
            <p:nvPr/>
          </p:nvSpPr>
          <p:spPr>
            <a:xfrm>
              <a:off x="5752675" y="5440856"/>
              <a:ext cx="340415" cy="340415"/>
            </a:xfrm>
            <a:prstGeom prst="ellipse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57" name="Google Shape;457;p110"/>
          <p:cNvCxnSpPr/>
          <p:nvPr/>
        </p:nvCxnSpPr>
        <p:spPr>
          <a:xfrm rot="5400000">
            <a:off x="5826000" y="3429001"/>
            <a:ext cx="540000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11"/>
          <p:cNvSpPr txBox="1"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111"/>
          <p:cNvSpPr txBox="1">
            <a:spLocks noGrp="1"/>
          </p:cNvSpPr>
          <p:nvPr>
            <p:ph type="body" idx="1"/>
          </p:nvPr>
        </p:nvSpPr>
        <p:spPr>
          <a:xfrm>
            <a:off x="1085850" y="1790700"/>
            <a:ext cx="4740150" cy="397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·"/>
              <a:defRPr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1" name="Google Shape;461;p111"/>
          <p:cNvSpPr txBox="1">
            <a:spLocks noGrp="1"/>
          </p:cNvSpPr>
          <p:nvPr>
            <p:ph type="body" idx="2"/>
          </p:nvPr>
        </p:nvSpPr>
        <p:spPr>
          <a:xfrm>
            <a:off x="6366000" y="1790700"/>
            <a:ext cx="4740150" cy="397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·"/>
              <a:defRPr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2" name="Google Shape;462;p111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63" name="Google Shape;463;p111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64" name="Google Shape;464;p111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12"/>
          <p:cNvSpPr txBox="1"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7" name="Google Shape;467;p112"/>
          <p:cNvSpPr txBox="1">
            <a:spLocks noGrp="1"/>
          </p:cNvSpPr>
          <p:nvPr>
            <p:ph type="body" idx="1"/>
          </p:nvPr>
        </p:nvSpPr>
        <p:spPr>
          <a:xfrm>
            <a:off x="1079500" y="1854200"/>
            <a:ext cx="47412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venir"/>
              <a:buNone/>
              <a:defRPr sz="2000" b="1"/>
            </a:lvl2pPr>
            <a:lvl3pPr marL="1371600" lvl="2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venir"/>
              <a:buNone/>
              <a:defRPr sz="1600" b="1"/>
            </a:lvl4pPr>
            <a:lvl5pPr marL="2286000" lvl="4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8" name="Google Shape;468;p112"/>
          <p:cNvSpPr txBox="1">
            <a:spLocks noGrp="1"/>
          </p:cNvSpPr>
          <p:nvPr>
            <p:ph type="body" idx="2"/>
          </p:nvPr>
        </p:nvSpPr>
        <p:spPr>
          <a:xfrm>
            <a:off x="1079500" y="2525561"/>
            <a:ext cx="4741200" cy="3243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·"/>
              <a:defRPr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9" name="Google Shape;469;p112"/>
          <p:cNvSpPr txBox="1">
            <a:spLocks noGrp="1"/>
          </p:cNvSpPr>
          <p:nvPr>
            <p:ph type="body" idx="3"/>
          </p:nvPr>
        </p:nvSpPr>
        <p:spPr>
          <a:xfrm>
            <a:off x="6364950" y="1854200"/>
            <a:ext cx="47412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venir"/>
              <a:buNone/>
              <a:defRPr sz="2000" b="1"/>
            </a:lvl2pPr>
            <a:lvl3pPr marL="1371600" lvl="2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venir"/>
              <a:buNone/>
              <a:defRPr sz="1600" b="1"/>
            </a:lvl4pPr>
            <a:lvl5pPr marL="2286000" lvl="4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0" name="Google Shape;470;p112"/>
          <p:cNvSpPr txBox="1">
            <a:spLocks noGrp="1"/>
          </p:cNvSpPr>
          <p:nvPr>
            <p:ph type="body" idx="4"/>
          </p:nvPr>
        </p:nvSpPr>
        <p:spPr>
          <a:xfrm>
            <a:off x="6364950" y="2525560"/>
            <a:ext cx="4741200" cy="3243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·"/>
              <a:defRPr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1" name="Google Shape;471;p112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112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73" name="Google Shape;473;p112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113"/>
          <p:cNvSpPr txBox="1">
            <a:spLocks noGrp="1"/>
          </p:cNvSpPr>
          <p:nvPr>
            <p:ph type="title"/>
          </p:nvPr>
        </p:nvSpPr>
        <p:spPr>
          <a:xfrm>
            <a:off x="1079500" y="1079500"/>
            <a:ext cx="10026650" cy="4689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6" name="Google Shape;476;p113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113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78" name="Google Shape;478;p113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14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81" name="Google Shape;481;p114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114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15"/>
          <p:cNvSpPr txBox="1">
            <a:spLocks noGrp="1"/>
          </p:cNvSpPr>
          <p:nvPr>
            <p:ph type="title"/>
          </p:nvPr>
        </p:nvSpPr>
        <p:spPr>
          <a:xfrm>
            <a:off x="1071607" y="1011238"/>
            <a:ext cx="3906000" cy="12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115"/>
          <p:cNvSpPr txBox="1">
            <a:spLocks noGrp="1"/>
          </p:cNvSpPr>
          <p:nvPr>
            <p:ph type="body" idx="1"/>
          </p:nvPr>
        </p:nvSpPr>
        <p:spPr>
          <a:xfrm>
            <a:off x="5537200" y="955230"/>
            <a:ext cx="5583193" cy="4813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4800"/>
              <a:buFont typeface="Avenir"/>
              <a:buNone/>
              <a:defRPr sz="4800"/>
            </a:lvl1pPr>
            <a:lvl2pPr marL="914400" lvl="1" indent="-228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4800"/>
              <a:buFont typeface="Avenir"/>
              <a:buNone/>
              <a:defRPr sz="4800"/>
            </a:lvl2pPr>
            <a:lvl3pPr marL="1371600" lvl="2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venir"/>
              <a:buNone/>
              <a:defRPr sz="2000"/>
            </a:lvl4pPr>
            <a:lvl5pPr marL="2286000" lvl="4" indent="-355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2000"/>
              <a:buChar char="·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86" name="Google Shape;486;p115"/>
          <p:cNvSpPr txBox="1">
            <a:spLocks noGrp="1"/>
          </p:cNvSpPr>
          <p:nvPr>
            <p:ph type="body" idx="2"/>
          </p:nvPr>
        </p:nvSpPr>
        <p:spPr>
          <a:xfrm>
            <a:off x="1079499" y="2664000"/>
            <a:ext cx="3905999" cy="31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venir"/>
              <a:buNone/>
              <a:defRPr sz="1400"/>
            </a:lvl2pPr>
            <a:lvl3pPr marL="1371600" lvl="2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000"/>
              <a:buFont typeface="Avenir"/>
              <a:buNone/>
              <a:defRPr sz="1000"/>
            </a:lvl4pPr>
            <a:lvl5pPr marL="2286000" lvl="4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87" name="Google Shape;487;p115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88" name="Google Shape;488;p115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89" name="Google Shape;489;p115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16"/>
          <p:cNvSpPr txBox="1">
            <a:spLocks noGrp="1"/>
          </p:cNvSpPr>
          <p:nvPr>
            <p:ph type="title"/>
          </p:nvPr>
        </p:nvSpPr>
        <p:spPr>
          <a:xfrm>
            <a:off x="1079501" y="1011238"/>
            <a:ext cx="390525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 sz="2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2" name="Google Shape;492;p116"/>
          <p:cNvSpPr>
            <a:spLocks noGrp="1"/>
          </p:cNvSpPr>
          <p:nvPr>
            <p:ph type="pic" idx="2"/>
          </p:nvPr>
        </p:nvSpPr>
        <p:spPr>
          <a:xfrm>
            <a:off x="5537200" y="531813"/>
            <a:ext cx="6113812" cy="5784849"/>
          </a:xfrm>
          <a:prstGeom prst="rect">
            <a:avLst/>
          </a:prstGeom>
          <a:noFill/>
          <a:ln>
            <a:noFill/>
          </a:ln>
        </p:spPr>
      </p:sp>
      <p:sp>
        <p:nvSpPr>
          <p:cNvPr id="493" name="Google Shape;493;p116"/>
          <p:cNvSpPr txBox="1">
            <a:spLocks noGrp="1"/>
          </p:cNvSpPr>
          <p:nvPr>
            <p:ph type="body" idx="1"/>
          </p:nvPr>
        </p:nvSpPr>
        <p:spPr>
          <a:xfrm>
            <a:off x="1079500" y="2663825"/>
            <a:ext cx="3905250" cy="310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venir"/>
              <a:buNone/>
              <a:defRPr sz="1400"/>
            </a:lvl2pPr>
            <a:lvl3pPr marL="1371600" lvl="2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000"/>
              <a:buFont typeface="Avenir"/>
              <a:buNone/>
              <a:defRPr sz="1000"/>
            </a:lvl4pPr>
            <a:lvl5pPr marL="2286000" lvl="4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94" name="Google Shape;494;p116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116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496" name="Google Shape;496;p116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117"/>
          <p:cNvSpPr txBox="1"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9" name="Google Shape;499;p117"/>
          <p:cNvSpPr txBox="1">
            <a:spLocks noGrp="1"/>
          </p:cNvSpPr>
          <p:nvPr>
            <p:ph type="body" idx="1"/>
          </p:nvPr>
        </p:nvSpPr>
        <p:spPr>
          <a:xfrm rot="5400000">
            <a:off x="4103687" y="-1233488"/>
            <a:ext cx="3978275" cy="10026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·"/>
              <a:defRPr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0" name="Google Shape;500;p117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01" name="Google Shape;501;p117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02" name="Google Shape;502;p117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118"/>
          <p:cNvSpPr txBox="1">
            <a:spLocks noGrp="1"/>
          </p:cNvSpPr>
          <p:nvPr>
            <p:ph type="title"/>
          </p:nvPr>
        </p:nvSpPr>
        <p:spPr>
          <a:xfrm rot="5400000">
            <a:off x="8200672" y="2777907"/>
            <a:ext cx="4689476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5" name="Google Shape;505;p118"/>
          <p:cNvSpPr txBox="1">
            <a:spLocks noGrp="1"/>
          </p:cNvSpPr>
          <p:nvPr>
            <p:ph type="body" idx="1"/>
          </p:nvPr>
        </p:nvSpPr>
        <p:spPr>
          <a:xfrm rot="5400000">
            <a:off x="2982733" y="-823733"/>
            <a:ext cx="4689476" cy="8495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800"/>
              <a:buChar char="·"/>
              <a:defRPr/>
            </a:lvl1pPr>
            <a:lvl2pPr marL="914400" lvl="1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3pPr>
            <a:lvl4pPr marL="1828800" lvl="3" indent="-2286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342900" algn="l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800"/>
              <a:buChar char="·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6" name="Google Shape;506;p118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07" name="Google Shape;507;p118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08" name="Google Shape;508;p118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7" name="Google Shape;517;p8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18" name="Google Shape;518;p8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19" name="Google Shape;519;p8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8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86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3" name="Google Shape;523;p8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8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25" name="Google Shape;525;p8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119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119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9" name="Google Shape;529;p11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30" name="Google Shape;530;p11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11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區段標題" type="secHead">
  <p:cSld name="SECTION_HEADER"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120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4" name="Google Shape;534;p120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35" name="Google Shape;535;p1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36" name="Google Shape;536;p1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37" name="Google Shape;537;p1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2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0" name="Google Shape;540;p121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541" name="Google Shape;541;p121"/>
          <p:cNvSpPr txBox="1">
            <a:spLocks noGrp="1"/>
          </p:cNvSpPr>
          <p:nvPr>
            <p:ph type="body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542" name="Google Shape;542;p1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43" name="Google Shape;543;p1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44" name="Google Shape;544;p1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22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7" name="Google Shape;547;p122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8" name="Google Shape;548;p122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49" name="Google Shape;549;p122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0" name="Google Shape;550;p122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51" name="Google Shape;551;p1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52" name="Google Shape;552;p1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53" name="Google Shape;553;p1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12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56" name="Google Shape;556;p12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57" name="Google Shape;557;p12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124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0" name="Google Shape;560;p124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61" name="Google Shape;561;p124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62" name="Google Shape;562;p12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63" name="Google Shape;563;p12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64" name="Google Shape;564;p12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25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7" name="Google Shape;567;p125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568" name="Google Shape;568;p125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69" name="Google Shape;569;p12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2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71" name="Google Shape;571;p12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3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3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3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9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2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4" name="Google Shape;574;p126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5" name="Google Shape;575;p12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76" name="Google Shape;576;p12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77" name="Google Shape;577;p12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27"/>
          <p:cNvSpPr txBox="1">
            <a:spLocks noGrp="1"/>
          </p:cNvSpPr>
          <p:nvPr>
            <p:ph type="title"/>
          </p:nvPr>
        </p:nvSpPr>
        <p:spPr>
          <a:xfrm rot="5400000">
            <a:off x="7285037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0" name="Google Shape;580;p127"/>
          <p:cNvSpPr txBox="1">
            <a:spLocks noGrp="1"/>
          </p:cNvSpPr>
          <p:nvPr>
            <p:ph type="body" idx="1"/>
          </p:nvPr>
        </p:nvSpPr>
        <p:spPr>
          <a:xfrm rot="5400000">
            <a:off x="1697037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1" name="Google Shape;581;p1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82" name="Google Shape;582;p12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2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表格" type="tbl">
  <p:cSld name="TABLE"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128"/>
          <p:cNvSpPr txBox="1">
            <a:spLocks noGrp="1"/>
          </p:cNvSpPr>
          <p:nvPr>
            <p:ph type="title"/>
          </p:nvPr>
        </p:nvSpPr>
        <p:spPr>
          <a:xfrm>
            <a:off x="3208867" y="227013"/>
            <a:ext cx="84328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  <a:defRPr sz="4400" b="0" i="0" u="none" strike="noStrike" cap="none">
                <a:solidFill>
                  <a:srgbClr val="07674D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6" name="Google Shape;586;p128"/>
          <p:cNvSpPr txBox="1">
            <a:spLocks noGrp="1"/>
          </p:cNvSpPr>
          <p:nvPr>
            <p:ph type="dt" idx="10"/>
          </p:nvPr>
        </p:nvSpPr>
        <p:spPr>
          <a:xfrm>
            <a:off x="609600" y="6477001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87" name="Google Shape;587;p128"/>
          <p:cNvSpPr txBox="1">
            <a:spLocks noGrp="1"/>
          </p:cNvSpPr>
          <p:nvPr>
            <p:ph type="ftr" idx="11"/>
          </p:nvPr>
        </p:nvSpPr>
        <p:spPr>
          <a:xfrm>
            <a:off x="4165600" y="6477001"/>
            <a:ext cx="3860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88" name="Google Shape;588;p128"/>
          <p:cNvSpPr txBox="1">
            <a:spLocks noGrp="1"/>
          </p:cNvSpPr>
          <p:nvPr>
            <p:ph type="sldNum" idx="12"/>
          </p:nvPr>
        </p:nvSpPr>
        <p:spPr>
          <a:xfrm>
            <a:off x="8737600" y="6477001"/>
            <a:ext cx="28448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94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94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94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9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9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8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8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Google Shape;10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9" name="Google Shape;179;p8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Google Shape;180;p8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Google Shape;181;p8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8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0" name="Google Shape;260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1" name="Google Shape;26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2" name="Google Shape;26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3" name="Google Shape;26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8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  <a:defRPr sz="4400" b="0" i="0" u="none" strike="noStrike" cap="none">
                <a:solidFill>
                  <a:srgbClr val="07674D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1" name="Google Shape;341;p28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B5394"/>
              </a:buClr>
              <a:buSzPts val="3200"/>
              <a:buFont typeface="Verdana"/>
              <a:buChar char="•"/>
              <a:defRPr sz="32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B5394"/>
              </a:buClr>
              <a:buSzPts val="2800"/>
              <a:buFont typeface="Verdana"/>
              <a:buChar char="•"/>
              <a:defRPr sz="28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B5394"/>
              </a:buClr>
              <a:buSzPts val="2400"/>
              <a:buFont typeface="Verdana"/>
              <a:buChar char="•"/>
              <a:defRPr sz="24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B5394"/>
              </a:buClr>
              <a:buSzPts val="2000"/>
              <a:buFont typeface="Verdana"/>
              <a:buChar char="•"/>
              <a:defRPr sz="20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Font typeface="Verdana"/>
              <a:buChar char="•"/>
              <a:defRPr sz="18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B5394"/>
              </a:buClr>
              <a:buSzPts val="1600"/>
              <a:buFont typeface="Verdana"/>
              <a:buChar char="•"/>
              <a:defRPr sz="16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Verdana"/>
              <a:buChar char="•"/>
              <a:defRPr sz="14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42" name="Google Shape;342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43" name="Google Shape;343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4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44" name="Google Shape;344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9CA2"/>
              </a:buClr>
              <a:buSzPts val="1200"/>
              <a:buFont typeface="Verdana"/>
              <a:buNone/>
              <a:defRPr sz="1200" b="0" i="0" u="none" strike="noStrike" cap="none">
                <a:solidFill>
                  <a:srgbClr val="089CA2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82"/>
          <p:cNvSpPr txBox="1">
            <a:spLocks noGrp="1"/>
          </p:cNvSpPr>
          <p:nvPr>
            <p:ph type="title"/>
          </p:nvPr>
        </p:nvSpPr>
        <p:spPr>
          <a:xfrm>
            <a:off x="1079500" y="1011238"/>
            <a:ext cx="1002665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Rockwell"/>
              <a:buNone/>
              <a:defRPr sz="2800" b="0" i="0" u="none" strike="noStrike" cap="none">
                <a:solidFill>
                  <a:schemeClr val="lt1"/>
                </a:solidFill>
                <a:latin typeface="Rockwell"/>
                <a:ea typeface="Rockwell"/>
                <a:cs typeface="Rockwell"/>
                <a:sym typeface="Rockwel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2" name="Google Shape;422;p82"/>
          <p:cNvSpPr txBox="1">
            <a:spLocks noGrp="1"/>
          </p:cNvSpPr>
          <p:nvPr>
            <p:ph type="body" idx="1"/>
          </p:nvPr>
        </p:nvSpPr>
        <p:spPr>
          <a:xfrm>
            <a:off x="1079500" y="1790700"/>
            <a:ext cx="10026650" cy="397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556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DB93B0"/>
              </a:buClr>
              <a:buSzPts val="2000"/>
              <a:buFont typeface="Noto Sans Symbols"/>
              <a:buChar char="·"/>
              <a:defRPr sz="20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DB93B0"/>
              </a:buClr>
              <a:buSzPts val="2000"/>
              <a:buFont typeface="Avenir"/>
              <a:buNone/>
              <a:defRPr sz="2000" b="0" i="1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355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DB93B0"/>
              </a:buClr>
              <a:buSzPts val="2000"/>
              <a:buFont typeface="Noto Sans Symbols"/>
              <a:buChar char="·"/>
              <a:defRPr sz="20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DB93B0"/>
              </a:buClr>
              <a:buSzPts val="2000"/>
              <a:buFont typeface="Avenir"/>
              <a:buNone/>
              <a:defRPr sz="2000" b="0" i="1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L="2286000" marR="0" lvl="4" indent="-355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DB93B0"/>
              </a:buClr>
              <a:buSzPts val="2000"/>
              <a:buFont typeface="Noto Sans Symbols"/>
              <a:buChar char="·"/>
              <a:defRPr sz="20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423" name="Google Shape;423;p82"/>
          <p:cNvSpPr txBox="1">
            <a:spLocks noGrp="1"/>
          </p:cNvSpPr>
          <p:nvPr>
            <p:ph type="dt" idx="10"/>
          </p:nvPr>
        </p:nvSpPr>
        <p:spPr>
          <a:xfrm>
            <a:off x="541338" y="6401999"/>
            <a:ext cx="22066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4" name="Google Shape;424;p82"/>
          <p:cNvSpPr txBox="1">
            <a:spLocks noGrp="1"/>
          </p:cNvSpPr>
          <p:nvPr>
            <p:ph type="ftr" idx="11"/>
          </p:nvPr>
        </p:nvSpPr>
        <p:spPr>
          <a:xfrm>
            <a:off x="3308350" y="6401999"/>
            <a:ext cx="5575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5" name="Google Shape;425;p82"/>
          <p:cNvSpPr txBox="1">
            <a:spLocks noGrp="1"/>
          </p:cNvSpPr>
          <p:nvPr>
            <p:ph type="sldNum" idx="12"/>
          </p:nvPr>
        </p:nvSpPr>
        <p:spPr>
          <a:xfrm>
            <a:off x="9442800" y="6401999"/>
            <a:ext cx="220821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8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1" name="Google Shape;511;p84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2" name="Google Shape;512;p8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3" name="Google Shape;513;p8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4" name="Google Shape;514;p8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TP6xMmGkZY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1.xml"/><Relationship Id="rId4" Type="http://schemas.openxmlformats.org/officeDocument/2006/relationships/hyperlink" Target="https://www.youtube.com/watch?v=ElvvsPgh2j8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63"/>
          <p:cNvSpPr/>
          <p:nvPr/>
        </p:nvSpPr>
        <p:spPr>
          <a:xfrm>
            <a:off x="1" y="23353"/>
            <a:ext cx="12191998" cy="6858000"/>
          </a:xfrm>
          <a:prstGeom prst="rect">
            <a:avLst/>
          </a:prstGeom>
          <a:solidFill>
            <a:srgbClr val="EAF5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94" name="Google Shape;594;p63"/>
          <p:cNvSpPr txBox="1">
            <a:spLocks noGrp="1"/>
          </p:cNvSpPr>
          <p:nvPr>
            <p:ph type="title"/>
          </p:nvPr>
        </p:nvSpPr>
        <p:spPr>
          <a:xfrm>
            <a:off x="-520289" y="43602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ts val="3500"/>
              <a:buFont typeface="Microsoft JhengHei"/>
              <a:buNone/>
            </a:pPr>
            <a:r>
              <a:rPr lang="zh-TW" sz="3500" b="1">
                <a:solidFill>
                  <a:srgbClr val="366092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今日分區輔導活動流程表</a:t>
            </a:r>
            <a:endParaRPr/>
          </a:p>
        </p:txBody>
      </p:sp>
      <p:graphicFrame>
        <p:nvGraphicFramePr>
          <p:cNvPr id="595" name="Google Shape;595;p63"/>
          <p:cNvGraphicFramePr/>
          <p:nvPr/>
        </p:nvGraphicFramePr>
        <p:xfrm>
          <a:off x="510363" y="1894025"/>
          <a:ext cx="6514875" cy="4481575"/>
        </p:xfrm>
        <a:graphic>
          <a:graphicData uri="http://schemas.openxmlformats.org/drawingml/2006/table">
            <a:tbl>
              <a:tblPr>
                <a:noFill/>
                <a:tableStyleId>{0678CBE6-EAAE-41DE-85D6-25DE2A602EAD}</a:tableStyleId>
              </a:tblPr>
              <a:tblGrid>
                <a:gridCol w="325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4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1" i="0" u="none" strike="noStrike" cap="none">
                          <a:solidFill>
                            <a:srgbClr val="10CF9B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時間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1" i="0" u="none" strike="noStrike" cap="none">
                          <a:solidFill>
                            <a:srgbClr val="10CF9B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活動內容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5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08:20-08:40</a:t>
                      </a:r>
                      <a:endParaRPr sz="2800" b="0" i="0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報到</a:t>
                      </a:r>
                      <a:endParaRPr sz="2800" b="0" i="0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4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08:40-09:20</a:t>
                      </a:r>
                      <a:endParaRPr sz="2800" b="0" i="0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說課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09:30-10:10</a:t>
                      </a:r>
                      <a:endParaRPr sz="2800" b="0" i="0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公開課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42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10:30-12:00</a:t>
                      </a:r>
                      <a:endParaRPr sz="2800" b="0" i="0" u="none" strike="noStrike" cap="none">
                        <a:solidFill>
                          <a:schemeClr val="dk1"/>
                        </a:solidFill>
                        <a:latin typeface="Microsoft JhengHei"/>
                        <a:ea typeface="Microsoft JhengHei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800" b="0" i="0" u="none" strike="noStrike" cap="none">
                          <a:solidFill>
                            <a:schemeClr val="dk1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rPr>
                        <a:t>議課與座談</a:t>
                      </a: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96" name="Google Shape;596;p63"/>
          <p:cNvSpPr txBox="1"/>
          <p:nvPr/>
        </p:nvSpPr>
        <p:spPr>
          <a:xfrm>
            <a:off x="9264548" y="2161289"/>
            <a:ext cx="997528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白板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97" name="Google Shape;597;p63"/>
          <p:cNvSpPr txBox="1"/>
          <p:nvPr/>
        </p:nvSpPr>
        <p:spPr>
          <a:xfrm>
            <a:off x="5648512" y="41266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53734"/>
              </a:buClr>
              <a:buSzPts val="3500"/>
              <a:buFont typeface="Arial"/>
              <a:buNone/>
            </a:pPr>
            <a:r>
              <a:rPr lang="zh-TW" sz="3500" b="1" i="0" u="none" strike="noStrike" cap="none">
                <a:solidFill>
                  <a:srgbClr val="953734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觀課組別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63"/>
          <p:cNvSpPr txBox="1"/>
          <p:nvPr/>
        </p:nvSpPr>
        <p:spPr>
          <a:xfrm>
            <a:off x="7351842" y="3956901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第六組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99" name="Google Shape;599;p63"/>
          <p:cNvSpPr txBox="1"/>
          <p:nvPr/>
        </p:nvSpPr>
        <p:spPr>
          <a:xfrm>
            <a:off x="10664912" y="3126036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第一組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00" name="Google Shape;600;p63"/>
          <p:cNvSpPr txBox="1"/>
          <p:nvPr/>
        </p:nvSpPr>
        <p:spPr>
          <a:xfrm>
            <a:off x="9007326" y="3956901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第五組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01" name="Google Shape;601;p63"/>
          <p:cNvSpPr txBox="1"/>
          <p:nvPr/>
        </p:nvSpPr>
        <p:spPr>
          <a:xfrm>
            <a:off x="8978799" y="3126036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第二組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02" name="Google Shape;602;p63"/>
          <p:cNvSpPr txBox="1"/>
          <p:nvPr/>
        </p:nvSpPr>
        <p:spPr>
          <a:xfrm>
            <a:off x="7358560" y="3126036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第三組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03" name="Google Shape;603;p63"/>
          <p:cNvSpPr txBox="1"/>
          <p:nvPr/>
        </p:nvSpPr>
        <p:spPr>
          <a:xfrm>
            <a:off x="10625834" y="3956901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第四組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cxnSp>
        <p:nvCxnSpPr>
          <p:cNvPr id="604" name="Google Shape;604;p63"/>
          <p:cNvCxnSpPr/>
          <p:nvPr/>
        </p:nvCxnSpPr>
        <p:spPr>
          <a:xfrm>
            <a:off x="7224156" y="0"/>
            <a:ext cx="0" cy="6858000"/>
          </a:xfrm>
          <a:prstGeom prst="straightConnector1">
            <a:avLst/>
          </a:prstGeom>
          <a:noFill/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5" name="Google Shape;605;p63"/>
          <p:cNvSpPr txBox="1"/>
          <p:nvPr/>
        </p:nvSpPr>
        <p:spPr>
          <a:xfrm>
            <a:off x="9007325" y="4696403"/>
            <a:ext cx="1352797" cy="52322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0" i="0" u="none" strike="noStrike" cap="none">
                <a:solidFill>
                  <a:srgbClr val="0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第七組</a:t>
            </a:r>
            <a:endParaRPr sz="2800" b="0" i="0" u="none" strike="noStrike" cap="none">
              <a:solidFill>
                <a:srgbClr val="0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9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704" name="Google Shape;704;p9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705" name="Google Shape;70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82574"/>
            <a:ext cx="12173576" cy="6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1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711" name="Google Shape;711;p10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712" name="Google Shape;71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14290"/>
            <a:ext cx="12192000" cy="6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11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718" name="Google Shape;718;p11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719" name="Google Shape;71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62" y="790439"/>
            <a:ext cx="12186276" cy="52771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12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725" name="Google Shape;725;p12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726" name="Google Shape;72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12" y="803140"/>
            <a:ext cx="12173576" cy="5251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13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732" name="Google Shape;732;p13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733" name="Google Shape;73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62" y="793614"/>
            <a:ext cx="12186276" cy="5270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4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739" name="Google Shape;739;p14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740" name="Google Shape;74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12" y="777738"/>
            <a:ext cx="12173576" cy="5302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zh-TW"/>
              <a:t>與此單元相關的學習內容</a:t>
            </a:r>
            <a:endParaRPr/>
          </a:p>
        </p:txBody>
      </p:sp>
      <p:sp>
        <p:nvSpPr>
          <p:cNvPr id="746" name="Google Shape;746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991031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zh-TW"/>
              <a:t>INa-Ⅱ-8日常生活中常用的能源。 </a:t>
            </a:r>
            <a:endParaRPr/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zh-TW">
                <a:solidFill>
                  <a:srgbClr val="56A9F3"/>
                </a:solidFill>
              </a:rPr>
              <a:t>INg-Ⅱ-1自然環境中有許多資源。人類生存與生活需依賴自然環境中的各種資源，但自然資源都是有限的，需要珍惜使用。 </a:t>
            </a:r>
            <a:endParaRPr>
              <a:solidFill>
                <a:srgbClr val="56A9F3"/>
              </a:solidFill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zh-TW">
                <a:solidFill>
                  <a:srgbClr val="56A9F3"/>
                </a:solidFill>
              </a:rPr>
              <a:t>INg-Ⅱ-2地球資源永續可結合日常生活中低碳與節水方法做起。</a:t>
            </a:r>
            <a:endParaRPr>
              <a:solidFill>
                <a:srgbClr val="56A9F3"/>
              </a:solidFill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zh-TW">
                <a:solidFill>
                  <a:srgbClr val="56A9F3"/>
                </a:solidFill>
              </a:rPr>
              <a:t>INg-Ⅱ-3可利用垃圾減量、資源回收、節約能源等方法來保護環境。 </a:t>
            </a:r>
            <a:endParaRPr>
              <a:solidFill>
                <a:srgbClr val="56A9F3"/>
              </a:solidFill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sp>
        <p:nvSpPr>
          <p:cNvPr id="747" name="Google Shape;747;p3"/>
          <p:cNvSpPr txBox="1"/>
          <p:nvPr/>
        </p:nvSpPr>
        <p:spPr>
          <a:xfrm>
            <a:off x="95693" y="108162"/>
            <a:ext cx="102412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68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</a:pPr>
            <a:r>
              <a:rPr lang="zh-TW"/>
              <a:t>將社會性科學議題（socio-scientific issues, SSI）納入自然科的教學中，可視為一種具真實性的情境學習素材，除可強化科學知識與生活實例相關的認識外，亦能培養學生運用所學拓及到社會的科學性議題中，並對其有更深入的認識與批判，進而發展學生問題解決和探究之能力(2018，邱美虹)</a:t>
            </a:r>
            <a:endParaRPr/>
          </a:p>
        </p:txBody>
      </p:sp>
      <p:sp>
        <p:nvSpPr>
          <p:cNvPr id="753" name="Google Shape;753;p68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</a:pPr>
            <a:endParaRPr/>
          </a:p>
        </p:txBody>
      </p:sp>
      <p:sp>
        <p:nvSpPr>
          <p:cNvPr id="754" name="Google Shape;754;p68"/>
          <p:cNvSpPr txBox="1"/>
          <p:nvPr/>
        </p:nvSpPr>
        <p:spPr>
          <a:xfrm>
            <a:off x="95693" y="108162"/>
            <a:ext cx="102412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69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zh-TW"/>
              <a:t>與此單元相關的能源議題</a:t>
            </a:r>
            <a:endParaRPr/>
          </a:p>
        </p:txBody>
      </p:sp>
      <p:sp>
        <p:nvSpPr>
          <p:cNvPr id="760" name="Google Shape;760;p69"/>
          <p:cNvSpPr txBox="1">
            <a:spLocks noGrp="1"/>
          </p:cNvSpPr>
          <p:nvPr>
            <p:ph type="body" idx="1"/>
          </p:nvPr>
        </p:nvSpPr>
        <p:spPr>
          <a:xfrm>
            <a:off x="838200" y="1837500"/>
            <a:ext cx="1082336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zh-TW">
                <a:solidFill>
                  <a:srgbClr val="4FCEFF"/>
                </a:solidFill>
              </a:rPr>
              <a:t>能 E3 認識能源的種類與形式。</a:t>
            </a:r>
            <a:endParaRPr>
              <a:solidFill>
                <a:srgbClr val="4FCEFF"/>
              </a:solidFill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zh-TW">
                <a:solidFill>
                  <a:srgbClr val="4FCEFF"/>
                </a:solidFill>
              </a:rPr>
              <a:t>能 E6 認識我國能源供需現況及發展情形。</a:t>
            </a:r>
            <a:endParaRPr>
              <a:solidFill>
                <a:srgbClr val="4FCEFF"/>
              </a:solidFill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zh-TW"/>
              <a:t>能 E7 蒐集相關資料、與他人討論、分析、分享能源議題。</a:t>
            </a:r>
            <a:endParaRPr/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761" name="Google Shape;761;p69"/>
          <p:cNvSpPr txBox="1"/>
          <p:nvPr/>
        </p:nvSpPr>
        <p:spPr>
          <a:xfrm>
            <a:off x="95693" y="108162"/>
            <a:ext cx="102412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6" name="Google Shape;766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5084" y="1700362"/>
            <a:ext cx="8966445" cy="4308552"/>
          </a:xfrm>
          <a:prstGeom prst="rect">
            <a:avLst/>
          </a:prstGeom>
          <a:noFill/>
          <a:ln>
            <a:noFill/>
          </a:ln>
        </p:spPr>
      </p:pic>
      <p:sp>
        <p:nvSpPr>
          <p:cNvPr id="767" name="Google Shape;767;p70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</a:pPr>
            <a:endParaRPr/>
          </a:p>
        </p:txBody>
      </p:sp>
      <p:sp>
        <p:nvSpPr>
          <p:cNvPr id="768" name="Google Shape;768;p70"/>
          <p:cNvSpPr txBox="1"/>
          <p:nvPr/>
        </p:nvSpPr>
        <p:spPr>
          <a:xfrm>
            <a:off x="3300807" y="6212823"/>
            <a:ext cx="5234125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zh-TW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融入議題的論證課程設計(2018，邱美虹)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70"/>
          <p:cNvSpPr txBox="1"/>
          <p:nvPr/>
        </p:nvSpPr>
        <p:spPr>
          <a:xfrm>
            <a:off x="95693" y="108162"/>
            <a:ext cx="102412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"/>
          <p:cNvSpPr txBox="1">
            <a:spLocks noGrp="1"/>
          </p:cNvSpPr>
          <p:nvPr>
            <p:ph type="subTitle" idx="1"/>
          </p:nvPr>
        </p:nvSpPr>
        <p:spPr>
          <a:xfrm>
            <a:off x="2855640" y="5301208"/>
            <a:ext cx="7448872" cy="1556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080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Microsoft JhengHei"/>
              <a:buNone/>
            </a:pPr>
            <a:r>
              <a:rPr lang="zh-TW" sz="2000" b="1">
                <a:latin typeface="Microsoft JhengHei"/>
                <a:ea typeface="Microsoft JhengHei"/>
                <a:cs typeface="Microsoft JhengHei"/>
                <a:sym typeface="Microsoft JhengHei"/>
              </a:rPr>
              <a:t>王亭雅</a:t>
            </a:r>
            <a:endParaRPr sz="2000" b="1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Microsoft JhengHei"/>
              <a:buNone/>
            </a:pPr>
            <a:r>
              <a:rPr lang="zh-TW" sz="2000" b="1">
                <a:latin typeface="Microsoft JhengHei"/>
                <a:ea typeface="Microsoft JhengHei"/>
                <a:cs typeface="Microsoft JhengHei"/>
                <a:sym typeface="Microsoft JhengHei"/>
              </a:rPr>
              <a:t>新北市國民教育自然領域輔導團 專任輔導員</a:t>
            </a:r>
            <a:endParaRPr sz="2000"/>
          </a:p>
        </p:txBody>
      </p:sp>
      <p:sp>
        <p:nvSpPr>
          <p:cNvPr id="612" name="Google Shape;612;p1"/>
          <p:cNvSpPr txBox="1">
            <a:spLocks noGrp="1"/>
          </p:cNvSpPr>
          <p:nvPr>
            <p:ph type="title"/>
          </p:nvPr>
        </p:nvSpPr>
        <p:spPr>
          <a:xfrm>
            <a:off x="168238" y="1227372"/>
            <a:ext cx="11685404" cy="3000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zh-TW" sz="3800" b="1">
                <a:solidFill>
                  <a:srgbClr val="002060"/>
                </a:solidFill>
              </a:rPr>
              <a:t>新北市111學年度</a:t>
            </a:r>
            <a:br>
              <a:rPr lang="zh-TW" sz="3800" b="1">
                <a:solidFill>
                  <a:srgbClr val="002060"/>
                </a:solidFill>
              </a:rPr>
            </a:br>
            <a:r>
              <a:rPr lang="zh-TW" sz="3800" b="1">
                <a:solidFill>
                  <a:srgbClr val="002060"/>
                </a:solidFill>
              </a:rPr>
              <a:t>文山、三重分區輔導</a:t>
            </a:r>
            <a:br>
              <a:rPr lang="zh-TW" sz="3800" b="1" i="0" u="none" strike="noStrike">
                <a:solidFill>
                  <a:srgbClr val="00206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sz="3800" b="1" i="0" u="none" strike="noStrike">
                <a:solidFill>
                  <a:srgbClr val="00206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  四年級 自然資源與利用 </a:t>
            </a:r>
            <a:br>
              <a:rPr lang="zh-TW" sz="3800" b="1">
                <a:solidFill>
                  <a:srgbClr val="002060"/>
                </a:solidFill>
              </a:rPr>
            </a:br>
            <a:br>
              <a:rPr lang="zh-TW" sz="3800" b="1">
                <a:solidFill>
                  <a:srgbClr val="002060"/>
                </a:solidFill>
              </a:rPr>
            </a:br>
            <a:endParaRPr sz="3800" b="1">
              <a:solidFill>
                <a:srgbClr val="002060"/>
              </a:solidFill>
              <a:latin typeface="PMingLiu"/>
              <a:ea typeface="PMingLiu"/>
              <a:cs typeface="PMingLiu"/>
              <a:sym typeface="PMingLiu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4" name="Google Shape;774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52909" y="1819796"/>
            <a:ext cx="5427888" cy="3036683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71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</a:pPr>
            <a:r>
              <a:rPr lang="zh-TW"/>
              <a:t>簡易版論證架構</a:t>
            </a:r>
            <a:endParaRPr/>
          </a:p>
        </p:txBody>
      </p:sp>
      <p:sp>
        <p:nvSpPr>
          <p:cNvPr id="776" name="Google Shape;776;p71"/>
          <p:cNvSpPr txBox="1"/>
          <p:nvPr/>
        </p:nvSpPr>
        <p:spPr>
          <a:xfrm>
            <a:off x="3744129" y="5318985"/>
            <a:ext cx="444544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zh-TW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簡易版的論證架構（Toulmin, 1958）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71"/>
          <p:cNvSpPr txBox="1"/>
          <p:nvPr/>
        </p:nvSpPr>
        <p:spPr>
          <a:xfrm>
            <a:off x="95693" y="108162"/>
            <a:ext cx="102412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15"/>
          <p:cNvSpPr txBox="1">
            <a:spLocks noGrp="1"/>
          </p:cNvSpPr>
          <p:nvPr>
            <p:ph type="body" idx="1"/>
          </p:nvPr>
        </p:nvSpPr>
        <p:spPr>
          <a:xfrm>
            <a:off x="526473" y="1166018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</a:pPr>
            <a:r>
              <a:rPr lang="zh-TW"/>
              <a:t>思考智能-推理論證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zh-TW"/>
              <a:t>tr-Ⅱ-1能知道觀察、記錄所得自然現象的的結果是有其原因的，並依據習得的知識，說明自己的想法。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45720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Char char="•"/>
            </a:pPr>
            <a:r>
              <a:rPr lang="zh-TW"/>
              <a:t>問題解決-分析與發現</a:t>
            </a:r>
            <a:endParaRPr/>
          </a:p>
          <a:p>
            <a:pPr marL="11430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r>
              <a:rPr lang="zh-TW"/>
              <a:t>pa-Ⅱ-2能從得到的資訊或數據，形成解釋、得到解答、解決問題。並能將自己的探究結果和他人的結果 （例如：來自老師）相比較，檢查是否相近。 </a:t>
            </a:r>
            <a:endParaRPr/>
          </a:p>
        </p:txBody>
      </p:sp>
      <p:sp>
        <p:nvSpPr>
          <p:cNvPr id="783" name="Google Shape;783;p15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</a:pPr>
            <a:r>
              <a:rPr lang="zh-TW"/>
              <a:t>選擇的學習表現</a:t>
            </a:r>
            <a:endParaRPr/>
          </a:p>
        </p:txBody>
      </p:sp>
      <p:sp>
        <p:nvSpPr>
          <p:cNvPr id="784" name="Google Shape;784;p15"/>
          <p:cNvSpPr/>
          <p:nvPr/>
        </p:nvSpPr>
        <p:spPr>
          <a:xfrm>
            <a:off x="6436426" y="2309019"/>
            <a:ext cx="783771" cy="50543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5" name="Google Shape;785;p15"/>
          <p:cNvSpPr/>
          <p:nvPr/>
        </p:nvSpPr>
        <p:spPr>
          <a:xfrm>
            <a:off x="3168733" y="4385221"/>
            <a:ext cx="3267693" cy="50543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6" name="Google Shape;786;p15"/>
          <p:cNvSpPr/>
          <p:nvPr/>
        </p:nvSpPr>
        <p:spPr>
          <a:xfrm>
            <a:off x="6828312" y="4405014"/>
            <a:ext cx="2090058" cy="50543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15"/>
          <p:cNvSpPr/>
          <p:nvPr/>
        </p:nvSpPr>
        <p:spPr>
          <a:xfrm>
            <a:off x="2712521" y="4902533"/>
            <a:ext cx="933204" cy="50543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p15"/>
          <p:cNvSpPr txBox="1"/>
          <p:nvPr/>
        </p:nvSpPr>
        <p:spPr>
          <a:xfrm>
            <a:off x="95693" y="108162"/>
            <a:ext cx="102412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教材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72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graphicFrame>
        <p:nvGraphicFramePr>
          <p:cNvPr id="794" name="Google Shape;794;p72"/>
          <p:cNvGraphicFramePr/>
          <p:nvPr/>
        </p:nvGraphicFramePr>
        <p:xfrm>
          <a:off x="201797" y="142389"/>
          <a:ext cx="11788400" cy="6470205"/>
        </p:xfrm>
        <a:graphic>
          <a:graphicData uri="http://schemas.openxmlformats.org/drawingml/2006/table">
            <a:tbl>
              <a:tblPr bandRow="1">
                <a:noFill/>
                <a:tableStyleId>{C0804BCD-C1C2-458E-B6D4-99F878296C77}</a:tableStyleId>
              </a:tblPr>
              <a:tblGrid>
                <a:gridCol w="2921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1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50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lang="zh-TW" sz="2600" b="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學習表現</a:t>
                      </a:r>
                      <a:endParaRPr sz="26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lang="zh-TW" sz="2600" b="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 </a:t>
                      </a:r>
                      <a:endParaRPr sz="2600" b="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lang="zh-TW" sz="2600" b="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學習內容</a:t>
                      </a:r>
                      <a:endParaRPr sz="26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lang="zh-TW" sz="2600" b="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(紅色為本教案會</a:t>
                      </a:r>
                      <a:endParaRPr sz="2600" b="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lang="zh-TW" sz="2600" b="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使用到之目標)</a:t>
                      </a:r>
                      <a:endParaRPr sz="2600" b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tr-Ⅱ-1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能知道觀察、記錄所得自然現象的結果是有其原因的，並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依據習得的知識，說明自己的想法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。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800"/>
                        <a:buFont typeface="Arial"/>
                        <a:buNone/>
                      </a:pP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pa-Ⅱ-2</a:t>
                      </a:r>
                      <a:endParaRPr sz="2600" u="none" strike="noStrike" cap="none"/>
                    </a:p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>
                          <a:srgbClr val="0B5394"/>
                        </a:buClr>
                        <a:buSzPts val="1800"/>
                        <a:buFont typeface="Arial"/>
                        <a:buNone/>
                      </a:pP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能從得到的資訊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或數據，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形成解釋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、得到解答、解決問題。並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能將自己的探究結果和他人的結果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（</a:t>
                      </a:r>
                      <a:r>
                        <a:rPr lang="zh-TW" sz="2600" u="none" strike="noStrike" cap="none">
                          <a:solidFill>
                            <a:schemeClr val="dk1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例如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：來自老師）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相比較，檢查是否相近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。 </a:t>
                      </a:r>
                      <a:endParaRPr sz="26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endParaRPr sz="2600" b="0" u="none" strike="noStrike" cap="none">
                        <a:solidFill>
                          <a:srgbClr val="000000"/>
                        </a:solidFill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9450"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INa-Ⅱ-8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  <a:p>
                      <a:pPr marL="114300" marR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zh-TW" sz="2600" u="none" strike="noStrike" cap="none">
                          <a:solidFill>
                            <a:srgbClr val="38761D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日常生活中常用的能源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。 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 anchor="ctr"/>
                </a:tc>
                <a:tc rowSpan="2"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zh-TW" sz="2600" u="none" strike="noStrike" cap="none"/>
                        <a:t>學生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</a:rPr>
                        <a:t>能從得到與</a:t>
                      </a:r>
                      <a:r>
                        <a:rPr lang="zh-TW" sz="2600" u="none" strike="noStrike" cap="none">
                          <a:solidFill>
                            <a:srgbClr val="006666"/>
                          </a:solidFill>
                        </a:rPr>
                        <a:t>日常生活中常用的能源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</a:rPr>
                        <a:t>相關的資料</a:t>
                      </a:r>
                      <a:r>
                        <a:rPr lang="zh-TW" sz="2600" u="none" strike="noStrike" cap="none"/>
                        <a:t>，依據資料內容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</a:rPr>
                        <a:t>形成自己的解釋</a:t>
                      </a:r>
                      <a:r>
                        <a:rPr lang="zh-TW" sz="2600" u="none" strike="noStrike" cap="none"/>
                        <a:t>、說明自己的想法。</a:t>
                      </a:r>
                      <a:endParaRPr sz="26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600"/>
                        <a:buFont typeface="Arial"/>
                        <a:buNone/>
                      </a:pPr>
                      <a:r>
                        <a:rPr lang="zh-TW" sz="2600" u="none" strike="noStrike" cap="none">
                          <a:solidFill>
                            <a:srgbClr val="0000FF"/>
                          </a:solidFill>
                        </a:rPr>
                        <a:t>將自己對於能源議題的想法和他人討論、分享</a:t>
                      </a:r>
                      <a:r>
                        <a:rPr lang="zh-TW" sz="2600" u="none" strike="noStrike" cap="none"/>
                        <a:t>，並能</a:t>
                      </a:r>
                      <a:r>
                        <a:rPr lang="zh-TW" sz="2600" u="none" strike="noStrike" cap="none">
                          <a:solidFill>
                            <a:srgbClr val="FF0000"/>
                          </a:solidFill>
                        </a:rPr>
                        <a:t>比較出和其他同學的想法是否相近</a:t>
                      </a:r>
                      <a:r>
                        <a:rPr lang="zh-TW" sz="2600" u="none" strike="noStrike" cap="none"/>
                        <a:t>。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 anchor="ctr"/>
                </a:tc>
                <a:tc rowSpan="2"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2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能 E7 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zh-TW" sz="2600" u="none" strike="noStrike" cap="none">
                          <a:solidFill>
                            <a:srgbClr val="0000FF"/>
                          </a:solidFill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蒐集相關資料、與他人討論、分析、分享能源議題</a:t>
                      </a:r>
                      <a:r>
                        <a:rPr lang="zh-TW" sz="2600" u="none" strike="noStrike" cap="none">
                          <a:latin typeface="DFKai-SB"/>
                          <a:ea typeface="DFKai-SB"/>
                          <a:cs typeface="DFKai-SB"/>
                          <a:sym typeface="DFKai-SB"/>
                        </a:rPr>
                        <a:t>。</a:t>
                      </a:r>
                      <a:endParaRPr sz="2600" u="none" strike="noStrike" cap="none">
                        <a:latin typeface="DFKai-SB"/>
                        <a:ea typeface="DFKai-SB"/>
                        <a:cs typeface="DFKai-SB"/>
                        <a:sym typeface="DFKai-SB"/>
                      </a:endParaRPr>
                    </a:p>
                  </a:txBody>
                  <a:tcPr marL="68575" marR="68575" marT="0" marB="0" anchor="ctr"/>
                </a:tc>
                <a:tc gridSpan="2"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" name="Google Shape;799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43602" y="1627771"/>
            <a:ext cx="7697274" cy="5134692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Google Shape;800;p21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454"/>
              <a:buNone/>
            </a:pPr>
            <a:r>
              <a:rPr lang="zh-TW"/>
              <a:t>對於</a:t>
            </a:r>
            <a:r>
              <a:rPr lang="zh-TW">
                <a:latin typeface="PMingLiU"/>
                <a:ea typeface="PMingLiU"/>
                <a:cs typeface="PMingLiU"/>
                <a:sym typeface="PMingLiU"/>
              </a:rPr>
              <a:t>「</a:t>
            </a:r>
            <a:r>
              <a:rPr lang="zh-TW"/>
              <a:t>2025非核家園</a:t>
            </a:r>
            <a:r>
              <a:rPr lang="zh-TW">
                <a:latin typeface="PMingLiu"/>
                <a:ea typeface="PMingLiu"/>
                <a:cs typeface="PMingLiu"/>
                <a:sym typeface="PMingLiu"/>
              </a:rPr>
              <a:t>」</a:t>
            </a:r>
            <a:br>
              <a:rPr lang="zh-TW">
                <a:latin typeface="PMingLiu"/>
                <a:ea typeface="PMingLiu"/>
                <a:cs typeface="PMingLiu"/>
                <a:sym typeface="PMingLiu"/>
              </a:rPr>
            </a:br>
            <a:r>
              <a:rPr lang="zh-TW"/>
              <a:t>你覺得需要或不需要、支持或不支持?</a:t>
            </a:r>
            <a:endParaRPr/>
          </a:p>
        </p:txBody>
      </p:sp>
      <p:sp>
        <p:nvSpPr>
          <p:cNvPr id="801" name="Google Shape;801;p21"/>
          <p:cNvSpPr txBox="1"/>
          <p:nvPr/>
        </p:nvSpPr>
        <p:spPr>
          <a:xfrm>
            <a:off x="95693" y="108162"/>
            <a:ext cx="1024127" cy="477013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教法</a:t>
            </a:r>
            <a:endParaRPr sz="2500" b="1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A56AA38-A5A2-D8D4-94A5-7DE9587A4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8" y="1505446"/>
            <a:ext cx="5866182" cy="34823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6664B8D-7C11-39DE-6736-372B041EE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05446"/>
            <a:ext cx="5623641" cy="34823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47B1E022-9593-6A16-8926-F232FA05A867}"/>
              </a:ext>
            </a:extLst>
          </p:cNvPr>
          <p:cNvSpPr txBox="1"/>
          <p:nvPr/>
        </p:nvSpPr>
        <p:spPr>
          <a:xfrm>
            <a:off x="2789382" y="110533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000" dirty="0"/>
              <a:t>第一次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468394A9-6B53-2896-623A-5AB5BDBE4DB8}"/>
              </a:ext>
            </a:extLst>
          </p:cNvPr>
          <p:cNvSpPr txBox="1"/>
          <p:nvPr/>
        </p:nvSpPr>
        <p:spPr>
          <a:xfrm>
            <a:off x="8430766" y="110533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000" dirty="0"/>
              <a:t>第二次</a:t>
            </a:r>
          </a:p>
        </p:txBody>
      </p:sp>
      <p:sp>
        <p:nvSpPr>
          <p:cNvPr id="10" name="Google Shape;801;p21">
            <a:extLst>
              <a:ext uri="{FF2B5EF4-FFF2-40B4-BE49-F238E27FC236}">
                <a16:creationId xmlns:a16="http://schemas.microsoft.com/office/drawing/2014/main" id="{8F3D1CE6-DB6D-0BA2-E8CD-5004FD10C0DC}"/>
              </a:ext>
            </a:extLst>
          </p:cNvPr>
          <p:cNvSpPr txBox="1"/>
          <p:nvPr/>
        </p:nvSpPr>
        <p:spPr>
          <a:xfrm>
            <a:off x="95693" y="108162"/>
            <a:ext cx="1024127" cy="477013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教法</a:t>
            </a:r>
            <a:endParaRPr sz="2500" b="1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6211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73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</a:pPr>
            <a:r>
              <a:rPr lang="zh-TW"/>
              <a:t>教室環境及組別</a:t>
            </a:r>
            <a:endParaRPr/>
          </a:p>
        </p:txBody>
      </p:sp>
      <p:sp>
        <p:nvSpPr>
          <p:cNvPr id="807" name="Google Shape;807;p73"/>
          <p:cNvSpPr txBox="1"/>
          <p:nvPr/>
        </p:nvSpPr>
        <p:spPr>
          <a:xfrm>
            <a:off x="0" y="214290"/>
            <a:ext cx="227536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情境/環境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8" name="Google Shape;808;p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357290"/>
            <a:ext cx="6855124" cy="5141343"/>
          </a:xfrm>
          <a:prstGeom prst="rect">
            <a:avLst/>
          </a:prstGeom>
          <a:noFill/>
          <a:ln>
            <a:noFill/>
          </a:ln>
        </p:spPr>
      </p:pic>
      <p:sp>
        <p:nvSpPr>
          <p:cNvPr id="809" name="Google Shape;809;p73"/>
          <p:cNvSpPr txBox="1"/>
          <p:nvPr/>
        </p:nvSpPr>
        <p:spPr>
          <a:xfrm>
            <a:off x="7595616" y="1802921"/>
            <a:ext cx="4596383" cy="259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2600"/>
              <a:buFont typeface="Arial"/>
              <a:buChar char="•"/>
            </a:pPr>
            <a:r>
              <a:rPr lang="zh-TW" sz="26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rPr>
              <a:t>教室為HiTA5的計畫執行教室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82563" marR="0" lvl="0" indent="-182563" algn="l" rtl="0">
              <a:lnSpc>
                <a:spcPct val="150000"/>
              </a:lnSpc>
              <a:spcBef>
                <a:spcPts val="444"/>
              </a:spcBef>
              <a:spcAft>
                <a:spcPts val="0"/>
              </a:spcAft>
              <a:buClr>
                <a:srgbClr val="0B5394"/>
              </a:buClr>
              <a:buSzPts val="2600"/>
              <a:buFont typeface="Arial"/>
              <a:buChar char="•"/>
            </a:pPr>
            <a:r>
              <a:rPr lang="zh-TW" sz="26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rPr>
              <a:t>使用白板、螢幕大屏上課</a:t>
            </a:r>
            <a:endParaRPr sz="2600" b="0" i="0" u="none" strike="noStrike" cap="none">
              <a:solidFill>
                <a:srgbClr val="0B539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444"/>
              </a:spcBef>
              <a:spcAft>
                <a:spcPts val="0"/>
              </a:spcAft>
              <a:buClr>
                <a:srgbClr val="0B5394"/>
              </a:buClr>
              <a:buSzPts val="2600"/>
              <a:buFont typeface="Arial"/>
              <a:buChar char="•"/>
            </a:pPr>
            <a:r>
              <a:rPr lang="zh-TW" sz="2600" b="0" i="0" u="none" strike="noStrike" cap="none">
                <a:solidFill>
                  <a:srgbClr val="0B5394"/>
                </a:solidFill>
                <a:latin typeface="Verdana"/>
                <a:ea typeface="Verdana"/>
                <a:cs typeface="Verdana"/>
                <a:sym typeface="Verdana"/>
              </a:rPr>
              <a:t>有一台車</a:t>
            </a:r>
            <a:endParaRPr sz="2600" b="0" i="0" u="none" strike="noStrike" cap="none">
              <a:solidFill>
                <a:srgbClr val="0B5394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7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815" name="Google Shape;815;p74"/>
          <p:cNvPicPr preferRelativeResize="0"/>
          <p:nvPr/>
        </p:nvPicPr>
        <p:blipFill rotWithShape="1">
          <a:blip r:embed="rId3">
            <a:alphaModFix/>
          </a:blip>
          <a:srcRect l="31906" r="30626"/>
          <a:stretch/>
        </p:blipFill>
        <p:spPr>
          <a:xfrm>
            <a:off x="20" y="10"/>
            <a:ext cx="3863955" cy="685798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16" name="Google Shape;816;p74"/>
          <p:cNvCxnSpPr/>
          <p:nvPr/>
        </p:nvCxnSpPr>
        <p:spPr>
          <a:xfrm>
            <a:off x="7773465" y="3690871"/>
            <a:ext cx="540000" cy="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817" name="Google Shape;817;p74" descr="一張含有 箭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10543" y="-160981"/>
            <a:ext cx="8230313" cy="2353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74" descr="一張含有 文字 的圖片&#10;&#10;自動產生的描述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52540" y="1649111"/>
            <a:ext cx="7346317" cy="1408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74"/>
          <p:cNvPicPr preferRelativeResize="0"/>
          <p:nvPr/>
        </p:nvPicPr>
        <p:blipFill rotWithShape="1">
          <a:blip r:embed="rId6">
            <a:alphaModFix/>
          </a:blip>
          <a:srcRect r="18784"/>
          <a:stretch/>
        </p:blipFill>
        <p:spPr>
          <a:xfrm>
            <a:off x="4059397" y="2357450"/>
            <a:ext cx="7612418" cy="4817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74"/>
          <p:cNvPicPr preferRelativeResize="0"/>
          <p:nvPr/>
        </p:nvPicPr>
        <p:blipFill rotWithShape="1">
          <a:blip r:embed="rId6">
            <a:alphaModFix/>
          </a:blip>
          <a:srcRect l="83682" t="44025" b="41632"/>
          <a:stretch/>
        </p:blipFill>
        <p:spPr>
          <a:xfrm>
            <a:off x="7194371" y="4457328"/>
            <a:ext cx="1698187" cy="733638"/>
          </a:xfrm>
          <a:prstGeom prst="rect">
            <a:avLst/>
          </a:prstGeom>
          <a:noFill/>
          <a:ln>
            <a:noFill/>
          </a:ln>
        </p:spPr>
      </p:pic>
      <p:sp>
        <p:nvSpPr>
          <p:cNvPr id="822" name="Google Shape;822;p74"/>
          <p:cNvSpPr txBox="1"/>
          <p:nvPr/>
        </p:nvSpPr>
        <p:spPr>
          <a:xfrm>
            <a:off x="5725041" y="5470485"/>
            <a:ext cx="4801314" cy="553998"/>
          </a:xfrm>
          <a:prstGeom prst="rect">
            <a:avLst/>
          </a:prstGeom>
          <a:solidFill>
            <a:srgbClr val="D4E3F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zh-TW"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希望孩子能產生自己的想法</a:t>
            </a:r>
            <a:endParaRPr sz="3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Google Shape;823;p74"/>
          <p:cNvSpPr txBox="1"/>
          <p:nvPr/>
        </p:nvSpPr>
        <p:spPr>
          <a:xfrm>
            <a:off x="6604608" y="6108068"/>
            <a:ext cx="2877711" cy="553998"/>
          </a:xfrm>
          <a:prstGeom prst="rect">
            <a:avLst/>
          </a:prstGeom>
          <a:solidFill>
            <a:srgbClr val="D4E3F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zh-TW"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不是組別的共識</a:t>
            </a:r>
            <a:endParaRPr sz="3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807;p73">
            <a:extLst>
              <a:ext uri="{FF2B5EF4-FFF2-40B4-BE49-F238E27FC236}">
                <a16:creationId xmlns:a16="http://schemas.microsoft.com/office/drawing/2014/main" id="{8BCB66B3-4556-5959-2F71-B6304F0D99B4}"/>
              </a:ext>
            </a:extLst>
          </p:cNvPr>
          <p:cNvSpPr txBox="1"/>
          <p:nvPr/>
        </p:nvSpPr>
        <p:spPr>
          <a:xfrm>
            <a:off x="0" y="214290"/>
            <a:ext cx="227536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情境/環境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8" name="Google Shape;828;p75"/>
          <p:cNvGrpSpPr/>
          <p:nvPr/>
        </p:nvGrpSpPr>
        <p:grpSpPr>
          <a:xfrm>
            <a:off x="2063551" y="1643050"/>
            <a:ext cx="8739127" cy="5374438"/>
            <a:chOff x="539552" y="1643050"/>
            <a:chExt cx="8176992" cy="4810286"/>
          </a:xfrm>
        </p:grpSpPr>
        <p:sp>
          <p:nvSpPr>
            <p:cNvPr id="829" name="Google Shape;829;p75"/>
            <p:cNvSpPr txBox="1"/>
            <p:nvPr/>
          </p:nvSpPr>
          <p:spPr>
            <a:xfrm>
              <a:off x="3857620" y="3071810"/>
              <a:ext cx="135732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lang="zh-TW"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向全班學習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30" name="Google Shape;830;p75"/>
            <p:cNvGrpSpPr/>
            <p:nvPr/>
          </p:nvGrpSpPr>
          <p:grpSpPr>
            <a:xfrm>
              <a:off x="539552" y="1643050"/>
              <a:ext cx="8176992" cy="4810286"/>
              <a:chOff x="467544" y="1643050"/>
              <a:chExt cx="8176992" cy="4810286"/>
            </a:xfrm>
          </p:grpSpPr>
          <p:sp>
            <p:nvSpPr>
              <p:cNvPr id="831" name="Google Shape;831;p75"/>
              <p:cNvSpPr txBox="1"/>
              <p:nvPr/>
            </p:nvSpPr>
            <p:spPr>
              <a:xfrm>
                <a:off x="1428728" y="2000240"/>
                <a:ext cx="112824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Arial"/>
                  <a:buNone/>
                </a:pPr>
                <a:r>
                  <a:rPr lang="zh-TW"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小組討論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" name="Google Shape;832;p75"/>
              <p:cNvSpPr txBox="1"/>
              <p:nvPr/>
            </p:nvSpPr>
            <p:spPr>
              <a:xfrm>
                <a:off x="1785918" y="2500306"/>
                <a:ext cx="121444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Arial"/>
                  <a:buNone/>
                </a:pPr>
                <a:r>
                  <a:rPr lang="zh-TW" sz="18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全班討論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833" name="Google Shape;833;p75"/>
              <p:cNvGrpSpPr/>
              <p:nvPr/>
            </p:nvGrpSpPr>
            <p:grpSpPr>
              <a:xfrm>
                <a:off x="467544" y="1643050"/>
                <a:ext cx="8176992" cy="4810286"/>
                <a:chOff x="395537" y="1643050"/>
                <a:chExt cx="8176992" cy="4810286"/>
              </a:xfrm>
            </p:grpSpPr>
            <p:grpSp>
              <p:nvGrpSpPr>
                <p:cNvPr id="834" name="Google Shape;834;p75"/>
                <p:cNvGrpSpPr/>
                <p:nvPr/>
              </p:nvGrpSpPr>
              <p:grpSpPr>
                <a:xfrm>
                  <a:off x="395537" y="1643050"/>
                  <a:ext cx="8176992" cy="4810286"/>
                  <a:chOff x="473891" y="1225310"/>
                  <a:chExt cx="7926583" cy="4409570"/>
                </a:xfrm>
              </p:grpSpPr>
              <p:grpSp>
                <p:nvGrpSpPr>
                  <p:cNvPr id="835" name="Google Shape;835;p75"/>
                  <p:cNvGrpSpPr/>
                  <p:nvPr/>
                </p:nvGrpSpPr>
                <p:grpSpPr>
                  <a:xfrm>
                    <a:off x="473891" y="1225310"/>
                    <a:ext cx="7926583" cy="4409570"/>
                    <a:chOff x="473891" y="1225310"/>
                    <a:chExt cx="7926583" cy="4409570"/>
                  </a:xfrm>
                </p:grpSpPr>
                <p:grpSp>
                  <p:nvGrpSpPr>
                    <p:cNvPr id="836" name="Google Shape;836;p75"/>
                    <p:cNvGrpSpPr/>
                    <p:nvPr/>
                  </p:nvGrpSpPr>
                  <p:grpSpPr>
                    <a:xfrm>
                      <a:off x="473891" y="1225310"/>
                      <a:ext cx="7926583" cy="4409570"/>
                      <a:chOff x="473891" y="1225310"/>
                      <a:chExt cx="7926583" cy="4409570"/>
                    </a:xfrm>
                  </p:grpSpPr>
                  <p:grpSp>
                    <p:nvGrpSpPr>
                      <p:cNvPr id="837" name="Google Shape;837;p75"/>
                      <p:cNvGrpSpPr/>
                      <p:nvPr/>
                    </p:nvGrpSpPr>
                    <p:grpSpPr>
                      <a:xfrm>
                        <a:off x="473891" y="1225310"/>
                        <a:ext cx="7926583" cy="4409570"/>
                        <a:chOff x="473891" y="1225310"/>
                        <a:chExt cx="7926583" cy="4409570"/>
                      </a:xfrm>
                    </p:grpSpPr>
                    <p:grpSp>
                      <p:nvGrpSpPr>
                        <p:cNvPr id="838" name="Google Shape;838;p75"/>
                        <p:cNvGrpSpPr/>
                        <p:nvPr/>
                      </p:nvGrpSpPr>
                      <p:grpSpPr>
                        <a:xfrm>
                          <a:off x="473891" y="1225310"/>
                          <a:ext cx="7926583" cy="4409570"/>
                          <a:chOff x="473891" y="1225310"/>
                          <a:chExt cx="7926583" cy="4409570"/>
                        </a:xfrm>
                      </p:grpSpPr>
                      <p:grpSp>
                        <p:nvGrpSpPr>
                          <p:cNvPr id="839" name="Google Shape;839;p75"/>
                          <p:cNvGrpSpPr/>
                          <p:nvPr/>
                        </p:nvGrpSpPr>
                        <p:grpSpPr>
                          <a:xfrm>
                            <a:off x="473891" y="1225310"/>
                            <a:ext cx="7926583" cy="4409570"/>
                            <a:chOff x="473891" y="1225310"/>
                            <a:chExt cx="7926583" cy="4409570"/>
                          </a:xfrm>
                        </p:grpSpPr>
                        <p:grpSp>
                          <p:nvGrpSpPr>
                            <p:cNvPr id="840" name="Google Shape;840;p75"/>
                            <p:cNvGrpSpPr/>
                            <p:nvPr/>
                          </p:nvGrpSpPr>
                          <p:grpSpPr>
                            <a:xfrm>
                              <a:off x="473891" y="1225310"/>
                              <a:ext cx="7926583" cy="4409570"/>
                              <a:chOff x="473891" y="1225310"/>
                              <a:chExt cx="7926583" cy="4409570"/>
                            </a:xfrm>
                          </p:grpSpPr>
                          <p:grpSp>
                            <p:nvGrpSpPr>
                              <p:cNvPr id="841" name="Google Shape;841;p75"/>
                              <p:cNvGrpSpPr/>
                              <p:nvPr/>
                            </p:nvGrpSpPr>
                            <p:grpSpPr>
                              <a:xfrm>
                                <a:off x="473891" y="1225310"/>
                                <a:ext cx="7926583" cy="4409570"/>
                                <a:chOff x="473891" y="1225310"/>
                                <a:chExt cx="7926583" cy="4409570"/>
                              </a:xfrm>
                            </p:grpSpPr>
                            <p:grpSp>
                              <p:nvGrpSpPr>
                                <p:cNvPr id="842" name="Google Shape;842;p75"/>
                                <p:cNvGrpSpPr/>
                                <p:nvPr/>
                              </p:nvGrpSpPr>
                              <p:grpSpPr>
                                <a:xfrm>
                                  <a:off x="473891" y="1225310"/>
                                  <a:ext cx="7926583" cy="3461747"/>
                                  <a:chOff x="561676" y="1265391"/>
                                  <a:chExt cx="6310292" cy="1926981"/>
                                </a:xfrm>
                              </p:grpSpPr>
                              <p:grpSp>
                                <p:nvGrpSpPr>
                                  <p:cNvPr id="843" name="Google Shape;843;p75"/>
                                  <p:cNvGrpSpPr/>
                                  <p:nvPr/>
                                </p:nvGrpSpPr>
                                <p:grpSpPr>
                                  <a:xfrm>
                                    <a:off x="561676" y="1265391"/>
                                    <a:ext cx="6310292" cy="1926981"/>
                                    <a:chOff x="561676" y="1265391"/>
                                    <a:chExt cx="6310292" cy="1926981"/>
                                  </a:xfrm>
                                </p:grpSpPr>
                                <p:grpSp>
                                  <p:nvGrpSpPr>
                                    <p:cNvPr id="844" name="Google Shape;844;p75"/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561676" y="1580578"/>
                                      <a:ext cx="6310292" cy="1611794"/>
                                      <a:chOff x="552630" y="4090846"/>
                                      <a:chExt cx="6310292" cy="1611794"/>
                                    </a:xfrm>
                                  </p:grpSpPr>
                                  <p:grpSp>
                                    <p:nvGrpSpPr>
                                      <p:cNvPr id="845" name="Google Shape;845;p75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552630" y="4090846"/>
                                        <a:ext cx="5033474" cy="1570884"/>
                                        <a:chOff x="543882" y="1902418"/>
                                        <a:chExt cx="5033474" cy="1570884"/>
                                      </a:xfrm>
                                    </p:grpSpPr>
                                    <p:sp>
                                      <p:nvSpPr>
                                        <p:cNvPr id="846" name="Google Shape;846;p75"/>
                                        <p:cNvSpPr txBox="1"/>
                                        <p:nvPr/>
                                      </p:nvSpPr>
                                      <p:spPr>
                                        <a:xfrm>
                                          <a:off x="543882" y="2164849"/>
                                          <a:ext cx="576064" cy="646331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  <a:ln>
                                          <a:noFill/>
                                        </a:ln>
                                      </p:spPr>
                                      <p:txBody>
                                        <a:bodyPr spcFirstLastPara="1" wrap="square" lIns="91425" tIns="45700" rIns="91425" bIns="45700" anchor="t" anchorCtr="0">
                                          <a:noAutofit/>
                                        </a:bodyPr>
                                        <a:lstStyle/>
                                        <a:p>
                                          <a:pPr marL="0" marR="0" lvl="0" indent="0" algn="l" rtl="0">
                                            <a:lnSpc>
                                              <a:spcPct val="100000"/>
                                            </a:lnSpc>
                                            <a:spcBef>
                                              <a:spcPts val="0"/>
                                            </a:spcBef>
                                            <a:spcAft>
                                              <a:spcPts val="0"/>
                                            </a:spcAft>
                                            <a:buClr>
                                              <a:srgbClr val="FFFFFF"/>
                                            </a:buClr>
                                            <a:buSzPts val="3600"/>
                                            <a:buFont typeface="Arial"/>
                                            <a:buNone/>
                                          </a:pPr>
                                          <a:r>
                                            <a:rPr lang="zh-TW" sz="3600" b="1" i="0" u="none" strike="noStrike" cap="none">
                                              <a:solidFill>
                                                <a:srgbClr val="FFFFFF"/>
                                              </a:solidFill>
                                              <a:latin typeface="Verdana"/>
                                              <a:ea typeface="Verdana"/>
                                              <a:cs typeface="Verdana"/>
                                              <a:sym typeface="Verdana"/>
                                            </a:rPr>
                                            <a:t>T</a:t>
                                          </a:r>
                                          <a:endParaRPr sz="3600" b="1" i="0" u="none" strike="noStrike" cap="none">
                                            <a:solidFill>
                                              <a:srgbClr val="FFFFFF"/>
                                            </a:solidFill>
                                            <a:latin typeface="Verdana"/>
                                            <a:ea typeface="Verdana"/>
                                            <a:cs typeface="Verdana"/>
                                            <a:sym typeface="Verdana"/>
                                          </a:endParaRPr>
                                        </a:p>
                                      </p:txBody>
                                    </p:sp>
                                    <p:cxnSp>
                                      <p:nvCxnSpPr>
                                        <p:cNvPr id="847" name="Google Shape;847;p75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1203696" y="2272036"/>
                                          <a:ext cx="1226006" cy="0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chemeClr val="accent1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sp>
                                      <p:nvSpPr>
                                        <p:cNvPr id="848" name="Google Shape;848;p75"/>
                                        <p:cNvSpPr txBox="1"/>
                                        <p:nvPr/>
                                      </p:nvSpPr>
                                      <p:spPr>
                                        <a:xfrm>
                                          <a:off x="2485363" y="2087342"/>
                                          <a:ext cx="576064" cy="646331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  <a:ln>
                                          <a:noFill/>
                                        </a:ln>
                                      </p:spPr>
                                      <p:txBody>
                                        <a:bodyPr spcFirstLastPara="1" wrap="square" lIns="91425" tIns="45700" rIns="91425" bIns="45700" anchor="t" anchorCtr="0">
                                          <a:noAutofit/>
                                        </a:bodyPr>
                                        <a:lstStyle/>
                                        <a:p>
                                          <a:pPr marL="0" marR="0" lvl="0" indent="0" algn="l" rtl="0">
                                            <a:lnSpc>
                                              <a:spcPct val="100000"/>
                                            </a:lnSpc>
                                            <a:spcBef>
                                              <a:spcPts val="0"/>
                                            </a:spcBef>
                                            <a:spcAft>
                                              <a:spcPts val="0"/>
                                            </a:spcAft>
                                            <a:buClr>
                                              <a:srgbClr val="FFFFFF"/>
                                            </a:buClr>
                                            <a:buSzPts val="3600"/>
                                            <a:buFont typeface="Arial"/>
                                            <a:buNone/>
                                          </a:pPr>
                                          <a:r>
                                            <a:rPr lang="zh-TW" sz="3600" b="1" i="0" u="none" strike="noStrike" cap="none">
                                              <a:solidFill>
                                                <a:srgbClr val="FFFFFF"/>
                                              </a:solidFill>
                                              <a:latin typeface="Verdana"/>
                                              <a:ea typeface="Verdana"/>
                                              <a:cs typeface="Verdana"/>
                                              <a:sym typeface="Verdana"/>
                                            </a:rPr>
                                            <a:t>S</a:t>
                                          </a:r>
                                          <a:endParaRPr sz="3600" b="1" i="0" u="none" strike="noStrike" cap="none">
                                            <a:solidFill>
                                              <a:srgbClr val="FFFFFF"/>
                                            </a:solidFill>
                                            <a:latin typeface="Verdana"/>
                                            <a:ea typeface="Verdana"/>
                                            <a:cs typeface="Verdana"/>
                                            <a:sym typeface="Verdana"/>
                                          </a:endParaRPr>
                                        </a:p>
                                      </p:txBody>
                                    </p:sp>
                                    <p:cxnSp>
                                      <p:nvCxnSpPr>
                                        <p:cNvPr id="849" name="Google Shape;849;p75"/>
                                        <p:cNvCxnSpPr/>
                                        <p:nvPr/>
                                      </p:nvCxnSpPr>
                                      <p:spPr>
                                        <a:xfrm rot="-5400000">
                                          <a:off x="3349075" y="3075577"/>
                                          <a:ext cx="596918" cy="198531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chemeClr val="accent1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sp>
                                      <p:nvSpPr>
                                        <p:cNvPr id="850" name="Google Shape;850;p75"/>
                                        <p:cNvSpPr txBox="1"/>
                                        <p:nvPr/>
                                      </p:nvSpPr>
                                      <p:spPr>
                                        <a:xfrm>
                                          <a:off x="4669743" y="1902418"/>
                                          <a:ext cx="907613" cy="646331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  <a:ln>
                                          <a:noFill/>
                                        </a:ln>
                                      </p:spPr>
                                      <p:txBody>
                                        <a:bodyPr spcFirstLastPara="1" wrap="square" lIns="91425" tIns="45700" rIns="91425" bIns="45700" anchor="t" anchorCtr="0">
                                          <a:noAutofit/>
                                        </a:bodyPr>
                                        <a:lstStyle/>
                                        <a:p>
                                          <a:pPr marL="0" marR="0" lvl="0" indent="0" algn="l" rtl="0">
                                            <a:lnSpc>
                                              <a:spcPct val="100000"/>
                                            </a:lnSpc>
                                            <a:spcBef>
                                              <a:spcPts val="0"/>
                                            </a:spcBef>
                                            <a:spcAft>
                                              <a:spcPts val="0"/>
                                            </a:spcAft>
                                            <a:buClr>
                                              <a:srgbClr val="FFFFFF"/>
                                            </a:buClr>
                                            <a:buSzPts val="3600"/>
                                            <a:buFont typeface="Arial"/>
                                            <a:buNone/>
                                          </a:pPr>
                                          <a:r>
                                            <a:rPr lang="zh-TW" sz="3600" b="1" i="0" u="none" strike="noStrike" cap="none">
                                              <a:solidFill>
                                                <a:srgbClr val="FFFFFF"/>
                                              </a:solidFill>
                                              <a:latin typeface="Verdana"/>
                                              <a:ea typeface="Verdana"/>
                                              <a:cs typeface="Verdana"/>
                                              <a:sym typeface="Verdana"/>
                                            </a:rPr>
                                            <a:t>S1</a:t>
                                          </a:r>
                                          <a:endParaRPr sz="3600" b="1" i="0" u="none" strike="noStrike" cap="none">
                                            <a:solidFill>
                                              <a:srgbClr val="FFFFFF"/>
                                            </a:solidFill>
                                            <a:latin typeface="Verdana"/>
                                            <a:ea typeface="Verdana"/>
                                            <a:cs typeface="Verdana"/>
                                            <a:sym typeface="Verdana"/>
                                          </a:endParaRPr>
                                        </a:p>
                                      </p:txBody>
                                    </p:sp>
                                  </p:grpSp>
                                  <p:grpSp>
                                    <p:nvGrpSpPr>
                                      <p:cNvPr id="851" name="Google Shape;851;p75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870153" y="4332586"/>
                                        <a:ext cx="5992769" cy="1370054"/>
                                        <a:chOff x="870153" y="4332586"/>
                                        <a:chExt cx="5992769" cy="1370054"/>
                                      </a:xfrm>
                                    </p:grpSpPr>
                                    <p:sp>
                                      <p:nvSpPr>
                                        <p:cNvPr id="852" name="Google Shape;852;p75"/>
                                        <p:cNvSpPr txBox="1"/>
                                        <p:nvPr/>
                                      </p:nvSpPr>
                                      <p:spPr>
                                        <a:xfrm>
                                          <a:off x="5955309" y="4528777"/>
                                          <a:ext cx="907613" cy="646331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  <a:ln>
                                          <a:noFill/>
                                        </a:ln>
                                      </p:spPr>
                                      <p:txBody>
                                        <a:bodyPr spcFirstLastPara="1" wrap="square" lIns="91425" tIns="45700" rIns="91425" bIns="45700" anchor="t" anchorCtr="0">
                                          <a:noAutofit/>
                                        </a:bodyPr>
                                        <a:lstStyle/>
                                        <a:p>
                                          <a:pPr marL="0" marR="0" lvl="0" indent="0" algn="l" rtl="0">
                                            <a:lnSpc>
                                              <a:spcPct val="100000"/>
                                            </a:lnSpc>
                                            <a:spcBef>
                                              <a:spcPts val="0"/>
                                            </a:spcBef>
                                            <a:spcAft>
                                              <a:spcPts val="0"/>
                                            </a:spcAft>
                                            <a:buClr>
                                              <a:srgbClr val="FFFFFF"/>
                                            </a:buClr>
                                            <a:buSzPts val="3600"/>
                                            <a:buFont typeface="Arial"/>
                                            <a:buNone/>
                                          </a:pPr>
                                          <a:r>
                                            <a:rPr lang="zh-TW" sz="3600" b="1" i="0" u="none" strike="noStrike" cap="none">
                                              <a:solidFill>
                                                <a:srgbClr val="FFFFFF"/>
                                              </a:solidFill>
                                              <a:latin typeface="Verdana"/>
                                              <a:ea typeface="Verdana"/>
                                              <a:cs typeface="Verdana"/>
                                              <a:sym typeface="Verdana"/>
                                            </a:rPr>
                                            <a:t>S2</a:t>
                                          </a:r>
                                          <a:endParaRPr sz="3600" b="1" i="0" u="none" strike="noStrike" cap="none">
                                            <a:solidFill>
                                              <a:srgbClr val="FFFFFF"/>
                                            </a:solidFill>
                                            <a:latin typeface="Verdana"/>
                                            <a:ea typeface="Verdana"/>
                                            <a:cs typeface="Verdana"/>
                                            <a:sym typeface="Verdana"/>
                                          </a:endParaRPr>
                                        </a:p>
                                      </p:txBody>
                                    </p:sp>
                                    <p:cxnSp>
                                      <p:nvCxnSpPr>
                                        <p:cNvPr id="853" name="Google Shape;853;p75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870153" y="4655957"/>
                                          <a:ext cx="900081" cy="561554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chemeClr val="accent1"/>
                                          </a:solidFill>
                                          <a:prstDash val="dash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cxnSp>
                                      <p:nvCxnSpPr>
                                        <p:cNvPr id="854" name="Google Shape;854;p75"/>
                                        <p:cNvCxnSpPr/>
                                        <p:nvPr/>
                                      </p:nvCxnSpPr>
                                      <p:spPr>
                                        <a:xfrm rot="10800000">
                                          <a:off x="5155501" y="4396011"/>
                                          <a:ext cx="711087" cy="312499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rgbClr val="FF99FF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sp>
                                      <p:nvSpPr>
                                        <p:cNvPr id="855" name="Google Shape;855;p75"/>
                                        <p:cNvSpPr txBox="1"/>
                                        <p:nvPr/>
                                      </p:nvSpPr>
                                      <p:spPr>
                                        <a:xfrm>
                                          <a:off x="4729794" y="5056309"/>
                                          <a:ext cx="907613" cy="646331"/>
                                        </a:xfrm>
                                        <a:prstGeom prst="rect">
                                          <a:avLst/>
                                        </a:prstGeom>
                                        <a:noFill/>
                                        <a:ln>
                                          <a:noFill/>
                                        </a:ln>
                                      </p:spPr>
                                      <p:txBody>
                                        <a:bodyPr spcFirstLastPara="1" wrap="square" lIns="91425" tIns="45700" rIns="91425" bIns="45700" anchor="t" anchorCtr="0">
                                          <a:noAutofit/>
                                        </a:bodyPr>
                                        <a:lstStyle/>
                                        <a:p>
                                          <a:pPr marL="0" marR="0" lvl="0" indent="0" algn="l" rtl="0">
                                            <a:lnSpc>
                                              <a:spcPct val="100000"/>
                                            </a:lnSpc>
                                            <a:spcBef>
                                              <a:spcPts val="0"/>
                                            </a:spcBef>
                                            <a:spcAft>
                                              <a:spcPts val="0"/>
                                            </a:spcAft>
                                            <a:buClr>
                                              <a:srgbClr val="FFFFFF"/>
                                            </a:buClr>
                                            <a:buSzPts val="3600"/>
                                            <a:buFont typeface="Arial"/>
                                            <a:buNone/>
                                          </a:pPr>
                                          <a:r>
                                            <a:rPr lang="zh-TW" sz="3600" b="1" i="0" u="none" strike="noStrike" cap="none">
                                              <a:solidFill>
                                                <a:srgbClr val="FFFFFF"/>
                                              </a:solidFill>
                                              <a:latin typeface="Verdana"/>
                                              <a:ea typeface="Verdana"/>
                                              <a:cs typeface="Verdana"/>
                                              <a:sym typeface="Verdana"/>
                                            </a:rPr>
                                            <a:t>S3</a:t>
                                          </a:r>
                                          <a:endParaRPr sz="3600" b="1" i="0" u="none" strike="noStrike" cap="none">
                                            <a:solidFill>
                                              <a:srgbClr val="FFFFFF"/>
                                            </a:solidFill>
                                            <a:latin typeface="Verdana"/>
                                            <a:ea typeface="Verdana"/>
                                            <a:cs typeface="Verdana"/>
                                            <a:sym typeface="Verdana"/>
                                          </a:endParaRPr>
                                        </a:p>
                                      </p:txBody>
                                    </p:sp>
                                    <p:cxnSp>
                                      <p:nvCxnSpPr>
                                        <p:cNvPr id="856" name="Google Shape;856;p75"/>
                                        <p:cNvCxnSpPr/>
                                        <p:nvPr/>
                                      </p:nvCxnSpPr>
                                      <p:spPr>
                                        <a:xfrm rot="5400000" flipH="1">
                                          <a:off x="4735374" y="4748864"/>
                                          <a:ext cx="678051" cy="9368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rgbClr val="FF99FF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cxnSp>
                                      <p:nvCxnSpPr>
                                        <p:cNvPr id="857" name="Google Shape;857;p75"/>
                                        <p:cNvCxnSpPr/>
                                        <p:nvPr/>
                                      </p:nvCxnSpPr>
                                      <p:spPr>
                                        <a:xfrm rot="10800000" flipH="1">
                                          <a:off x="5492030" y="4986147"/>
                                          <a:ext cx="645884" cy="242672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rgbClr val="FF99FF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cxnSp>
                                      <p:nvCxnSpPr>
                                        <p:cNvPr id="858" name="Google Shape;858;p75"/>
                                        <p:cNvCxnSpPr/>
                                        <p:nvPr/>
                                      </p:nvCxnSpPr>
                                      <p:spPr>
                                        <a:xfrm rot="-5400000" flipH="1">
                                          <a:off x="4608316" y="4786552"/>
                                          <a:ext cx="669046" cy="7782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rgbClr val="FF99FF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cxnSp>
                                      <p:nvCxnSpPr>
                                        <p:cNvPr id="859" name="Google Shape;859;p75"/>
                                        <p:cNvCxnSpPr/>
                                        <p:nvPr/>
                                      </p:nvCxnSpPr>
                                      <p:spPr>
                                        <a:xfrm>
                                          <a:off x="5280494" y="4332586"/>
                                          <a:ext cx="691978" cy="306514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rgbClr val="FF99FF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  <p:cxnSp>
                                      <p:nvCxnSpPr>
                                        <p:cNvPr id="860" name="Google Shape;860;p75"/>
                                        <p:cNvCxnSpPr/>
                                        <p:nvPr/>
                                      </p:nvCxnSpPr>
                                      <p:spPr>
                                        <a:xfrm flipH="1">
                                          <a:off x="5412150" y="4912109"/>
                                          <a:ext cx="646352" cy="246188"/>
                                        </a:xfrm>
                                        <a:prstGeom prst="straightConnector1">
                                          <a:avLst/>
                                        </a:prstGeom>
                                        <a:noFill/>
                                        <a:ln w="38100" cap="flat" cmpd="sng">
                                          <a:solidFill>
                                            <a:srgbClr val="FF99FF"/>
                                          </a:solidFill>
                                          <a:prstDash val="solid"/>
                                          <a:round/>
                                          <a:headEnd type="none" w="sm" len="sm"/>
                                          <a:tailEnd type="triangle" w="lg" len="lg"/>
                                        </a:ln>
                                      </p:spPr>
                                    </p:cxnSp>
                                  </p:grpSp>
                                </p:grpSp>
                                <p:cxnSp>
                                  <p:nvCxnSpPr>
                                    <p:cNvPr id="861" name="Google Shape;861;p75"/>
                                    <p:cNvCxnSpPr/>
                                    <p:nvPr/>
                                  </p:nvCxnSpPr>
                                  <p:spPr>
                                    <a:xfrm rot="10800000" flipH="1">
                                      <a:off x="1187955" y="1481268"/>
                                      <a:ext cx="1232995" cy="389014"/>
                                    </a:xfrm>
                                    <a:prstGeom prst="straightConnector1">
                                      <a:avLst/>
                                    </a:prstGeom>
                                    <a:noFill/>
                                    <a:ln w="38100" cap="flat" cmpd="sng">
                                      <a:solidFill>
                                        <a:srgbClr val="FF99FF"/>
                                      </a:solidFill>
                                      <a:prstDash val="solid"/>
                                      <a:round/>
                                      <a:headEnd type="none" w="sm" len="sm"/>
                                      <a:tailEnd type="triangle" w="lg" len="lg"/>
                                    </a:ln>
                                  </p:spPr>
                                </p:cxnSp>
                                <p:sp>
                                  <p:nvSpPr>
                                    <p:cNvPr id="862" name="Google Shape;862;p75">
                                      <a:hlinkClick r:id="rId3"/>
                                    </p:cNvPr>
                                    <p:cNvSpPr txBox="1"/>
                                    <p:nvPr/>
                                  </p:nvSpPr>
                                  <p:spPr>
                                    <a:xfrm>
                                      <a:off x="2459169" y="1266656"/>
                                      <a:ext cx="513599" cy="646331"/>
                                    </a:xfrm>
                                    <a:prstGeom prst="rect">
                                      <a:avLst/>
                                    </a:prstGeom>
                                    <a:noFill/>
                                    <a:ln>
                                      <a:noFill/>
                                    </a:ln>
                                  </p:spPr>
                                  <p:txBody>
                                    <a:bodyPr spcFirstLastPara="1" wrap="square" lIns="91425" tIns="45700" rIns="91425" bIns="45700" anchor="t" anchorCtr="0">
                                      <a:noAutofit/>
                                    </a:bodyPr>
                                    <a:lstStyle/>
                                    <a:p>
                                      <a:pPr marL="0" marR="0" lvl="0" indent="0" algn="l" rtl="0">
                                        <a:lnSpc>
                                          <a:spcPct val="100000"/>
                                        </a:lnSpc>
                                        <a:spcBef>
                                          <a:spcPts val="0"/>
                                        </a:spcBef>
                                        <a:spcAft>
                                          <a:spcPts val="0"/>
                                        </a:spcAft>
                                        <a:buClr>
                                          <a:srgbClr val="FFFFFF"/>
                                        </a:buClr>
                                        <a:buSzPts val="3600"/>
                                        <a:buFont typeface="Arial"/>
                                        <a:buNone/>
                                      </a:pPr>
                                      <a:r>
                                        <a:rPr lang="zh-TW" sz="3600" b="1" i="0" u="none" strike="noStrike" cap="none">
                                          <a:solidFill>
                                            <a:srgbClr val="FFFFFF"/>
                                          </a:solidFill>
                                          <a:latin typeface="Verdana"/>
                                          <a:ea typeface="Verdana"/>
                                          <a:cs typeface="Verdana"/>
                                          <a:sym typeface="Verdana"/>
                                        </a:rPr>
                                        <a:t>G</a:t>
                                      </a:r>
                                      <a:endParaRPr sz="3600" b="1" i="0" u="none" strike="noStrike" cap="none">
                                        <a:solidFill>
                                          <a:srgbClr val="FFFFFF"/>
                                        </a:solidFill>
                                        <a:latin typeface="Verdana"/>
                                        <a:ea typeface="Verdana"/>
                                        <a:cs typeface="Verdana"/>
                                        <a:sym typeface="Verdana"/>
                                      </a:endParaRPr>
                                    </a:p>
                                  </p:txBody>
                                </p:sp>
                                <p:cxnSp>
                                  <p:nvCxnSpPr>
                                    <p:cNvPr id="863" name="Google Shape;863;p75"/>
                                    <p:cNvCxnSpPr/>
                                    <p:nvPr/>
                                  </p:nvCxnSpPr>
                                  <p:spPr>
                                    <a:xfrm>
                                      <a:off x="2860729" y="1443683"/>
                                      <a:ext cx="444300" cy="2340"/>
                                    </a:xfrm>
                                    <a:prstGeom prst="straightConnector1">
                                      <a:avLst/>
                                    </a:prstGeom>
                                    <a:noFill/>
                                    <a:ln w="38100" cap="flat" cmpd="sng">
                                      <a:solidFill>
                                        <a:srgbClr val="FF99FF"/>
                                      </a:solidFill>
                                      <a:prstDash val="dash"/>
                                      <a:round/>
                                      <a:headEnd type="none" w="sm" len="sm"/>
                                      <a:tailEnd type="none" w="sm" len="sm"/>
                                    </a:ln>
                                  </p:spPr>
                                </p:cxnSp>
                                <p:sp>
                                  <p:nvSpPr>
                                    <p:cNvPr id="864" name="Google Shape;864;p75">
                                      <a:hlinkClick r:id="rId4"/>
                                    </p:cNvPr>
                                    <p:cNvSpPr txBox="1"/>
                                    <p:nvPr/>
                                  </p:nvSpPr>
                                  <p:spPr>
                                    <a:xfrm>
                                      <a:off x="3224192" y="1265391"/>
                                      <a:ext cx="794821" cy="646331"/>
                                    </a:xfrm>
                                    <a:prstGeom prst="rect">
                                      <a:avLst/>
                                    </a:prstGeom>
                                    <a:noFill/>
                                    <a:ln>
                                      <a:noFill/>
                                    </a:ln>
                                  </p:spPr>
                                  <p:txBody>
                                    <a:bodyPr spcFirstLastPara="1" wrap="square" lIns="91425" tIns="45700" rIns="91425" bIns="45700" anchor="t" anchorCtr="0">
                                      <a:noAutofit/>
                                    </a:bodyPr>
                                    <a:lstStyle/>
                                    <a:p>
                                      <a:pPr marL="0" marR="0" lvl="0" indent="0" algn="l" rtl="0">
                                        <a:lnSpc>
                                          <a:spcPct val="100000"/>
                                        </a:lnSpc>
                                        <a:spcBef>
                                          <a:spcPts val="0"/>
                                        </a:spcBef>
                                        <a:spcAft>
                                          <a:spcPts val="0"/>
                                        </a:spcAft>
                                        <a:buClr>
                                          <a:srgbClr val="FFFFFF"/>
                                        </a:buClr>
                                        <a:buSzPts val="3600"/>
                                        <a:buFont typeface="Arial"/>
                                        <a:buNone/>
                                      </a:pPr>
                                      <a:r>
                                        <a:rPr lang="zh-TW" sz="3600" b="1" i="0" u="none" strike="noStrike" cap="none">
                                          <a:solidFill>
                                            <a:srgbClr val="FFFFFF"/>
                                          </a:solidFill>
                                          <a:latin typeface="Verdana"/>
                                          <a:ea typeface="Verdana"/>
                                          <a:cs typeface="Verdana"/>
                                          <a:sym typeface="Verdana"/>
                                        </a:rPr>
                                        <a:t>G</a:t>
                                      </a:r>
                                      <a:r>
                                        <a:rPr lang="zh-TW" sz="2000" b="1" i="0" u="none" strike="noStrike" cap="none">
                                          <a:solidFill>
                                            <a:srgbClr val="FFFFFF"/>
                                          </a:solidFill>
                                          <a:latin typeface="Verdana"/>
                                          <a:ea typeface="Verdana"/>
                                          <a:cs typeface="Verdana"/>
                                          <a:sym typeface="Verdana"/>
                                        </a:rPr>
                                        <a:t>X</a:t>
                                      </a:r>
                                      <a:endParaRPr sz="2000" b="1" i="0" u="none" strike="noStrike" cap="none">
                                        <a:solidFill>
                                          <a:srgbClr val="FFFFFF"/>
                                        </a:solidFill>
                                        <a:latin typeface="Verdana"/>
                                        <a:ea typeface="Verdana"/>
                                        <a:cs typeface="Verdana"/>
                                        <a:sym typeface="Verdana"/>
                                      </a:endParaRPr>
                                    </a:p>
                                  </p:txBody>
                                </p:sp>
                              </p:grpSp>
                              <p:cxnSp>
                                <p:nvCxnSpPr>
                                  <p:cNvPr id="865" name="Google Shape;865;p75"/>
                                  <p:cNvCxnSpPr/>
                                  <p:nvPr/>
                                </p:nvCxnSpPr>
                                <p:spPr>
                                  <a:xfrm>
                                    <a:off x="3791060" y="1467132"/>
                                    <a:ext cx="919860" cy="254500"/>
                                  </a:xfrm>
                                  <a:prstGeom prst="straightConnector1">
                                    <a:avLst/>
                                  </a:prstGeom>
                                  <a:noFill/>
                                  <a:ln w="38100" cap="flat" cmpd="sng">
                                    <a:solidFill>
                                      <a:srgbClr val="FF99FF"/>
                                    </a:solidFill>
                                    <a:prstDash val="dash"/>
                                    <a:round/>
                                    <a:headEnd type="none" w="sm" len="sm"/>
                                    <a:tailEnd type="none" w="sm" len="sm"/>
                                  </a:ln>
                                </p:spPr>
                              </p:cxnSp>
                              <p:cxnSp>
                                <p:nvCxnSpPr>
                                  <p:cNvPr id="866" name="Google Shape;866;p75"/>
                                  <p:cNvCxnSpPr/>
                                  <p:nvPr/>
                                </p:nvCxnSpPr>
                                <p:spPr>
                                  <a:xfrm rot="10800000">
                                    <a:off x="2871202" y="2013153"/>
                                    <a:ext cx="602209" cy="319281"/>
                                  </a:xfrm>
                                  <a:prstGeom prst="straightConnector1">
                                    <a:avLst/>
                                  </a:prstGeom>
                                  <a:noFill/>
                                  <a:ln w="38100" cap="flat" cmpd="sng">
                                    <a:solidFill>
                                      <a:schemeClr val="accent1"/>
                                    </a:solidFill>
                                    <a:prstDash val="solid"/>
                                    <a:round/>
                                    <a:headEnd type="none" w="sm" len="sm"/>
                                    <a:tailEnd type="triangle" w="lg" len="lg"/>
                                  </a:ln>
                                </p:spPr>
                              </p:cxnSp>
                            </p:grpSp>
                            <p:sp>
                              <p:nvSpPr>
                                <p:cNvPr id="867" name="Google Shape;867;p75"/>
                                <p:cNvSpPr txBox="1"/>
                                <p:nvPr/>
                              </p:nvSpPr>
                              <p:spPr>
                                <a:xfrm>
                                  <a:off x="4079884" y="2958085"/>
                                  <a:ext cx="1140085" cy="1161109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</p:spPr>
                              <p:txBody>
                                <a:bodyPr spcFirstLastPara="1" wrap="square" lIns="91425" tIns="45700" rIns="91425" bIns="45700" anchor="t" anchorCtr="0">
                                  <a:noAutofit/>
                                </a:bodyPr>
                                <a:lstStyle/>
                                <a:p>
                                  <a:pPr marL="0" marR="0" lvl="0" indent="0" algn="l" rtl="0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>
                                      <a:srgbClr val="FFFFFF"/>
                                    </a:buClr>
                                    <a:buSzPts val="3600"/>
                                    <a:buFont typeface="Arial"/>
                                    <a:buNone/>
                                  </a:pPr>
                                  <a:r>
                                    <a:rPr lang="zh-TW" sz="3600" b="1" i="0" u="none" strike="noStrike" cap="none">
                                      <a:solidFill>
                                        <a:srgbClr val="FFFFFF"/>
                                      </a:solidFill>
                                      <a:latin typeface="Verdana"/>
                                      <a:ea typeface="Verdana"/>
                                      <a:cs typeface="Verdana"/>
                                      <a:sym typeface="Verdana"/>
                                    </a:rPr>
                                    <a:t>Sx</a:t>
                                  </a:r>
                                  <a:endParaRPr sz="3600" b="1" i="0" u="none" strike="noStrike" cap="none">
                                    <a:solidFill>
                                      <a:srgbClr val="FFFFFF"/>
                                    </a:solidFill>
                                    <a:latin typeface="Verdana"/>
                                    <a:ea typeface="Verdana"/>
                                    <a:cs typeface="Verdana"/>
                                    <a:sym typeface="Verdana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68" name="Google Shape;868;p75"/>
                                <p:cNvSpPr txBox="1"/>
                                <p:nvPr/>
                              </p:nvSpPr>
                              <p:spPr>
                                <a:xfrm>
                                  <a:off x="3700269" y="4473771"/>
                                  <a:ext cx="1140085" cy="1161109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</p:spPr>
                              <p:txBody>
                                <a:bodyPr spcFirstLastPara="1" wrap="square" lIns="91425" tIns="45700" rIns="91425" bIns="45700" anchor="t" anchorCtr="0">
                                  <a:noAutofit/>
                                </a:bodyPr>
                                <a:lstStyle/>
                                <a:p>
                                  <a:pPr marL="0" marR="0" lvl="0" indent="0" algn="l" rtl="0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>
                                      <a:srgbClr val="FFFFFF"/>
                                    </a:buClr>
                                    <a:buSzPts val="3600"/>
                                    <a:buFont typeface="Arial"/>
                                    <a:buNone/>
                                  </a:pPr>
                                  <a:r>
                                    <a:rPr lang="zh-TW" sz="3600" b="1" i="0" u="none" strike="noStrike" cap="none">
                                      <a:solidFill>
                                        <a:srgbClr val="FFFFFF"/>
                                      </a:solidFill>
                                      <a:latin typeface="Verdana"/>
                                      <a:ea typeface="Verdana"/>
                                      <a:cs typeface="Verdana"/>
                                      <a:sym typeface="Verdana"/>
                                    </a:rPr>
                                    <a:t>Sy</a:t>
                                  </a:r>
                                  <a:endParaRPr sz="3600" b="1" i="0" u="none" strike="noStrike" cap="none">
                                    <a:solidFill>
                                      <a:srgbClr val="FFFFFF"/>
                                    </a:solidFill>
                                    <a:latin typeface="Verdana"/>
                                    <a:ea typeface="Verdana"/>
                                    <a:cs typeface="Verdana"/>
                                    <a:sym typeface="Verdana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69" name="Google Shape;869;p75"/>
                                <p:cNvSpPr txBox="1"/>
                                <p:nvPr/>
                              </p:nvSpPr>
                              <p:spPr>
                                <a:xfrm>
                                  <a:off x="1854844" y="3692375"/>
                                  <a:ext cx="1140085" cy="1161109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</p:spPr>
                              <p:txBody>
                                <a:bodyPr spcFirstLastPara="1" wrap="square" lIns="91425" tIns="45700" rIns="91425" bIns="45700" anchor="t" anchorCtr="0">
                                  <a:noAutofit/>
                                </a:bodyPr>
                                <a:lstStyle/>
                                <a:p>
                                  <a:pPr marL="0" marR="0" lvl="0" indent="0" algn="l" rtl="0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>
                                      <a:srgbClr val="FFFFFF"/>
                                    </a:buClr>
                                    <a:buSzPts val="3600"/>
                                    <a:buFont typeface="Arial"/>
                                    <a:buNone/>
                                  </a:pPr>
                                  <a:r>
                                    <a:rPr lang="zh-TW" sz="3600" b="1" i="0" u="none" strike="noStrike" cap="none">
                                      <a:solidFill>
                                        <a:srgbClr val="FFFFFF"/>
                                      </a:solidFill>
                                      <a:latin typeface="Verdana"/>
                                      <a:ea typeface="Verdana"/>
                                      <a:cs typeface="Verdana"/>
                                      <a:sym typeface="Verdana"/>
                                    </a:rPr>
                                    <a:t>Sz</a:t>
                                  </a:r>
                                  <a:endParaRPr sz="3600" b="1" i="0" u="none" strike="noStrike" cap="none">
                                    <a:solidFill>
                                      <a:srgbClr val="FFFFFF"/>
                                    </a:solidFill>
                                    <a:latin typeface="Verdana"/>
                                    <a:ea typeface="Verdana"/>
                                    <a:cs typeface="Verdana"/>
                                    <a:sym typeface="Verdana"/>
                                  </a:endParaRPr>
                                </a:p>
                              </p:txBody>
                            </p:sp>
                          </p:grpSp>
                          <p:cxnSp>
                            <p:nvCxnSpPr>
                              <p:cNvPr id="870" name="Google Shape;870;p75"/>
                              <p:cNvCxnSpPr/>
                              <p:nvPr/>
                            </p:nvCxnSpPr>
                            <p:spPr>
                              <a:xfrm rot="5400000">
                                <a:off x="3703324" y="3961018"/>
                                <a:ext cx="1055712" cy="249379"/>
                              </a:xfrm>
                              <a:prstGeom prst="straightConnector1">
                                <a:avLst/>
                              </a:prstGeom>
                              <a:noFill/>
                              <a:ln w="38100" cap="flat" cmpd="sng">
                                <a:solidFill>
                                  <a:schemeClr val="accent1"/>
                                </a:solidFill>
                                <a:prstDash val="solid"/>
                                <a:round/>
                                <a:headEnd type="none" w="sm" len="sm"/>
                                <a:tailEnd type="triangle" w="lg" len="lg"/>
                              </a:ln>
                            </p:spPr>
                          </p:cxnSp>
                        </p:grpSp>
                        <p:cxnSp>
                          <p:nvCxnSpPr>
                            <p:cNvPr id="871" name="Google Shape;871;p75"/>
                            <p:cNvCxnSpPr/>
                            <p:nvPr/>
                          </p:nvCxnSpPr>
                          <p:spPr>
                            <a:xfrm>
                              <a:off x="2576946" y="4181301"/>
                              <a:ext cx="1147156" cy="573579"/>
                            </a:xfrm>
                            <a:prstGeom prst="straightConnector1">
                              <a:avLst/>
                            </a:prstGeom>
                            <a:noFill/>
                            <a:ln w="38100" cap="flat" cmpd="sng">
                              <a:solidFill>
                                <a:schemeClr val="accent1"/>
                              </a:solidFill>
                              <a:prstDash val="solid"/>
                              <a:round/>
                              <a:headEnd type="none" w="sm" len="sm"/>
                              <a:tailEnd type="triangle" w="lg" len="lg"/>
                            </a:ln>
                          </p:spPr>
                        </p:cxnSp>
                      </p:grpSp>
                      <p:cxnSp>
                        <p:nvCxnSpPr>
                          <p:cNvPr id="872" name="Google Shape;872;p75"/>
                          <p:cNvCxnSpPr/>
                          <p:nvPr/>
                        </p:nvCxnSpPr>
                        <p:spPr>
                          <a:xfrm rot="10800000">
                            <a:off x="2643447" y="4031675"/>
                            <a:ext cx="1088968" cy="548638"/>
                          </a:xfrm>
                          <a:prstGeom prst="straightConnector1">
                            <a:avLst/>
                          </a:prstGeom>
                          <a:noFill/>
                          <a:ln w="38100" cap="flat" cmpd="sng">
                            <a:solidFill>
                              <a:schemeClr val="accent1"/>
                            </a:solidFill>
                            <a:prstDash val="solid"/>
                            <a:round/>
                            <a:headEnd type="none" w="sm" len="sm"/>
                            <a:tailEnd type="triangle" w="lg" len="lg"/>
                          </a:ln>
                        </p:spPr>
                      </p:cxnSp>
                    </p:grpSp>
                    <p:sp>
                      <p:nvSpPr>
                        <p:cNvPr id="873" name="Google Shape;873;p75"/>
                        <p:cNvSpPr txBox="1"/>
                        <p:nvPr/>
                      </p:nvSpPr>
                      <p:spPr>
                        <a:xfrm>
                          <a:off x="1756740" y="3154136"/>
                          <a:ext cx="1176042" cy="3385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sp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FFFFFF"/>
                            </a:buClr>
                            <a:buSzPts val="1800"/>
                            <a:buFont typeface="Arial"/>
                            <a:buNone/>
                          </a:pPr>
                          <a:r>
                            <a:rPr lang="zh-TW" sz="1800" b="0" i="0" u="none" strike="noStrike" cap="none">
                              <a:solidFill>
                                <a:srgbClr val="FFFFFF"/>
                              </a:solidFill>
                              <a:latin typeface="Calibri"/>
                              <a:ea typeface="Calibri"/>
                              <a:cs typeface="Calibri"/>
                              <a:sym typeface="Calibri"/>
                            </a:rPr>
                            <a:t>學生提問</a:t>
                          </a:r>
                          <a:endParaRPr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874" name="Google Shape;874;p75"/>
                        <p:cNvSpPr txBox="1"/>
                        <p:nvPr/>
                      </p:nvSpPr>
                      <p:spPr>
                        <a:xfrm>
                          <a:off x="947651" y="3267838"/>
                          <a:ext cx="666213" cy="3385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spAutoFit/>
                        </a:bodyPr>
                        <a:lstStyle/>
                        <a:p>
                          <a:pPr marL="0" marR="0" lvl="0" indent="0" algn="l" rtl="0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FFFF00"/>
                            </a:buClr>
                            <a:buSzPts val="1800"/>
                            <a:buFont typeface="Arial"/>
                            <a:buNone/>
                          </a:pPr>
                          <a:r>
                            <a:rPr lang="zh-TW" sz="1800" b="0" i="0" u="none" strike="noStrike" cap="none">
                              <a:solidFill>
                                <a:srgbClr val="FFFF00"/>
                              </a:solidFill>
                              <a:latin typeface="Calibri"/>
                              <a:ea typeface="Calibri"/>
                              <a:cs typeface="Calibri"/>
                              <a:sym typeface="Calibri"/>
                            </a:rPr>
                            <a:t>反問</a:t>
                          </a:r>
                          <a:endParaRPr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  <p:sp>
                    <p:nvSpPr>
                      <p:cNvPr id="875" name="Google Shape;875;p75"/>
                      <p:cNvSpPr txBox="1"/>
                      <p:nvPr/>
                    </p:nvSpPr>
                    <p:spPr>
                      <a:xfrm>
                        <a:off x="6192834" y="2924246"/>
                        <a:ext cx="1089115" cy="3385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t" anchorCtr="0">
                        <a:sp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FFFFFF"/>
                          </a:buClr>
                          <a:buSzPts val="1800"/>
                          <a:buFont typeface="Arial"/>
                          <a:buNone/>
                        </a:pPr>
                        <a:r>
                          <a:rPr lang="zh-TW" sz="1800" b="0" i="0" u="none" strike="noStrike" cap="none">
                            <a:solidFill>
                              <a:srgbClr val="FFFFFF"/>
                            </a:solidFill>
                            <a:latin typeface="Calibri"/>
                            <a:ea typeface="Calibri"/>
                            <a:cs typeface="Calibri"/>
                            <a:sym typeface="Calibri"/>
                          </a:rPr>
                          <a:t>組內討論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cxnSp>
                  <p:nvCxnSpPr>
                    <p:cNvPr id="876" name="Google Shape;876;p75"/>
                    <p:cNvCxnSpPr/>
                    <p:nvPr/>
                  </p:nvCxnSpPr>
                  <p:spPr>
                    <a:xfrm>
                      <a:off x="1072342" y="2593571"/>
                      <a:ext cx="2801389" cy="656705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accent1"/>
                      </a:solidFill>
                      <a:prstDash val="dash"/>
                      <a:round/>
                      <a:headEnd type="none" w="sm" len="sm"/>
                      <a:tailEnd type="triangle" w="lg" len="lg"/>
                    </a:ln>
                  </p:spPr>
                </p:cxnSp>
                <p:sp>
                  <p:nvSpPr>
                    <p:cNvPr id="877" name="Google Shape;877;p75"/>
                    <p:cNvSpPr txBox="1"/>
                    <p:nvPr/>
                  </p:nvSpPr>
                  <p:spPr>
                    <a:xfrm>
                      <a:off x="2604654" y="2705343"/>
                      <a:ext cx="795160" cy="3385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sp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00"/>
                        </a:buClr>
                        <a:buSzPts val="1800"/>
                        <a:buFont typeface="Arial"/>
                        <a:buNone/>
                      </a:pPr>
                      <a:r>
                        <a:rPr lang="zh-TW" sz="1800" b="0" i="0" u="none" strike="noStrike" cap="none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轉問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878" name="Google Shape;878;p75"/>
                  <p:cNvSpPr txBox="1"/>
                  <p:nvPr/>
                </p:nvSpPr>
                <p:spPr>
                  <a:xfrm>
                    <a:off x="1616042" y="2410239"/>
                    <a:ext cx="1140830" cy="3385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FFFF"/>
                      </a:buClr>
                      <a:buSzPts val="1800"/>
                      <a:buFont typeface="Arial"/>
                      <a:buNone/>
                    </a:pPr>
                    <a:r>
                      <a:rPr lang="zh-TW" sz="1800" b="0" i="0" u="none" strike="noStrike" cap="non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rPr>
                      <a:t>教師提問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cxnSp>
              <p:nvCxnSpPr>
                <p:cNvPr id="879" name="Google Shape;879;p75"/>
                <p:cNvCxnSpPr/>
                <p:nvPr/>
              </p:nvCxnSpPr>
              <p:spPr>
                <a:xfrm rot="10800000">
                  <a:off x="891073" y="3228852"/>
                  <a:ext cx="1122218" cy="972589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chemeClr val="accent1"/>
                  </a:solidFill>
                  <a:prstDash val="dash"/>
                  <a:round/>
                  <a:headEnd type="none" w="sm" len="sm"/>
                  <a:tailEnd type="triangle" w="lg" len="lg"/>
                </a:ln>
              </p:spPr>
            </p:cxnSp>
            <p:cxnSp>
              <p:nvCxnSpPr>
                <p:cNvPr id="880" name="Google Shape;880;p75"/>
                <p:cNvCxnSpPr/>
                <p:nvPr/>
              </p:nvCxnSpPr>
              <p:spPr>
                <a:xfrm rot="10800000" flipH="1">
                  <a:off x="2877314" y="4120948"/>
                  <a:ext cx="994755" cy="518158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triangle" w="lg" len="lg"/>
                </a:ln>
              </p:spPr>
            </p:cxnSp>
            <p:cxnSp>
              <p:nvCxnSpPr>
                <p:cNvPr id="881" name="Google Shape;881;p75"/>
                <p:cNvCxnSpPr/>
                <p:nvPr/>
              </p:nvCxnSpPr>
              <p:spPr>
                <a:xfrm flipH="1">
                  <a:off x="2749849" y="3996255"/>
                  <a:ext cx="989217" cy="523700"/>
                </a:xfrm>
                <a:prstGeom prst="straightConnector1">
                  <a:avLst/>
                </a:prstGeom>
                <a:noFill/>
                <a:ln w="38100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triangle" w="lg" len="lg"/>
                </a:ln>
              </p:spPr>
            </p:cxnSp>
          </p:grpSp>
        </p:grpSp>
      </p:grpSp>
      <p:sp>
        <p:nvSpPr>
          <p:cNvPr id="882" name="Google Shape;882;p75"/>
          <p:cNvSpPr txBox="1"/>
          <p:nvPr/>
        </p:nvSpPr>
        <p:spPr>
          <a:xfrm>
            <a:off x="0" y="214290"/>
            <a:ext cx="2275367" cy="47705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情境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3" name="Google Shape;883;p75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zh-TW">
                <a:solidFill>
                  <a:schemeClr val="lt1"/>
                </a:solidFill>
              </a:rPr>
              <a:t>培養互相聆聽、串聯的對話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64"/>
          <p:cNvSpPr/>
          <p:nvPr/>
        </p:nvSpPr>
        <p:spPr>
          <a:xfrm>
            <a:off x="336384" y="303591"/>
            <a:ext cx="4334256" cy="5896743"/>
          </a:xfrm>
          <a:prstGeom prst="rect">
            <a:avLst/>
          </a:prstGeom>
          <a:solidFill>
            <a:srgbClr val="3F3F3F"/>
          </a:solidFill>
          <a:ln w="127000" cap="sq" cmpd="thinThick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64"/>
          <p:cNvSpPr txBox="1"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zh-TW" altLang="en-US" sz="3600" dirty="0">
                <a:solidFill>
                  <a:schemeClr val="lt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觀課重點</a:t>
            </a:r>
            <a:endParaRPr sz="3600" dirty="0">
              <a:solidFill>
                <a:schemeClr val="lt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619" name="Google Shape;619;p64"/>
          <p:cNvCxnSpPr/>
          <p:nvPr/>
        </p:nvCxnSpPr>
        <p:spPr>
          <a:xfrm>
            <a:off x="704088" y="2050687"/>
            <a:ext cx="3685032" cy="0"/>
          </a:xfrm>
          <a:prstGeom prst="straightConnector1">
            <a:avLst/>
          </a:prstGeom>
          <a:noFill/>
          <a:ln w="22225" cap="flat" cmpd="sng">
            <a:solidFill>
              <a:srgbClr val="E7E6E6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620" name="Google Shape;620;p64"/>
          <p:cNvGrpSpPr/>
          <p:nvPr/>
        </p:nvGrpSpPr>
        <p:grpSpPr>
          <a:xfrm>
            <a:off x="6061809" y="484634"/>
            <a:ext cx="4694474" cy="5733289"/>
            <a:chOff x="1619672" y="3068960"/>
            <a:chExt cx="5184576" cy="2880320"/>
          </a:xfrm>
        </p:grpSpPr>
        <p:sp>
          <p:nvSpPr>
            <p:cNvPr id="621" name="Google Shape;621;p64"/>
            <p:cNvSpPr/>
            <p:nvPr/>
          </p:nvSpPr>
          <p:spPr>
            <a:xfrm>
              <a:off x="3563888" y="3068960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  <a:tabLst/>
                <a:defRPr/>
              </a:pPr>
              <a:r>
                <a:rPr kumimoji="0" lang="zh-TW" altLang="en-US" sz="35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FKai-SB"/>
                  <a:ea typeface="DFKai-SB"/>
                  <a:cs typeface="DFKai-SB"/>
                  <a:sym typeface="DFKai-SB"/>
                </a:rPr>
                <a:t>教法</a:t>
              </a:r>
              <a:endParaRPr kumimoji="0" sz="3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sp>
          <p:nvSpPr>
            <p:cNvPr id="622" name="Google Shape;622;p64"/>
            <p:cNvSpPr/>
            <p:nvPr/>
          </p:nvSpPr>
          <p:spPr>
            <a:xfrm>
              <a:off x="3596041" y="5301208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  <a:tabLst/>
                <a:defRPr/>
              </a:pPr>
              <a:r>
                <a:rPr kumimoji="0" lang="zh-TW" altLang="en-US" sz="35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FKai-SB"/>
                  <a:ea typeface="DFKai-SB"/>
                  <a:cs typeface="DFKai-SB"/>
                  <a:sym typeface="DFKai-SB"/>
                </a:rPr>
                <a:t>教材</a:t>
              </a:r>
              <a:endParaRPr kumimoji="0" sz="3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sp>
          <p:nvSpPr>
            <p:cNvPr id="623" name="Google Shape;623;p64"/>
            <p:cNvSpPr/>
            <p:nvPr/>
          </p:nvSpPr>
          <p:spPr>
            <a:xfrm>
              <a:off x="5508104" y="4077072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9BC4F4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  <a:tabLst/>
                <a:defRPr/>
              </a:pPr>
              <a:r>
                <a:rPr kumimoji="0" lang="zh-TW" altLang="en-US" sz="35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FKai-SB"/>
                  <a:ea typeface="DFKai-SB"/>
                  <a:cs typeface="DFKai-SB"/>
                  <a:sym typeface="DFKai-SB"/>
                </a:rPr>
                <a:t>學生</a:t>
              </a:r>
              <a:endParaRPr kumimoji="0" sz="3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sp>
          <p:nvSpPr>
            <p:cNvPr id="624" name="Google Shape;624;p64"/>
            <p:cNvSpPr/>
            <p:nvPr/>
          </p:nvSpPr>
          <p:spPr>
            <a:xfrm>
              <a:off x="1619672" y="4087603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CCFF66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  <a:tabLst/>
                <a:defRPr/>
              </a:pPr>
              <a:r>
                <a:rPr kumimoji="0" lang="zh-TW" altLang="en-US" sz="35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FKai-SB"/>
                  <a:ea typeface="DFKai-SB"/>
                  <a:cs typeface="DFKai-SB"/>
                  <a:sym typeface="DFKai-SB"/>
                </a:rPr>
                <a:t>情境</a:t>
              </a:r>
              <a:endParaRPr kumimoji="0" sz="35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cxnSp>
          <p:nvCxnSpPr>
            <p:cNvPr id="625" name="Google Shape;625;p64"/>
            <p:cNvCxnSpPr>
              <a:stCxn id="621" idx="3"/>
              <a:endCxn id="623" idx="0"/>
            </p:cNvCxnSpPr>
            <p:nvPr/>
          </p:nvCxnSpPr>
          <p:spPr>
            <a:xfrm>
              <a:off x="4860032" y="3392996"/>
              <a:ext cx="1296000" cy="6840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6" name="Google Shape;626;p64"/>
            <p:cNvCxnSpPr>
              <a:stCxn id="623" idx="2"/>
              <a:endCxn id="622" idx="3"/>
            </p:cNvCxnSpPr>
            <p:nvPr/>
          </p:nvCxnSpPr>
          <p:spPr>
            <a:xfrm flipH="1">
              <a:off x="4892276" y="4725144"/>
              <a:ext cx="1263900" cy="9000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7" name="Google Shape;627;p64"/>
            <p:cNvCxnSpPr>
              <a:stCxn id="622" idx="1"/>
              <a:endCxn id="624" idx="2"/>
            </p:cNvCxnSpPr>
            <p:nvPr/>
          </p:nvCxnSpPr>
          <p:spPr>
            <a:xfrm rot="10800000">
              <a:off x="2267641" y="4735744"/>
              <a:ext cx="1328400" cy="8895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8" name="Google Shape;628;p64"/>
            <p:cNvCxnSpPr/>
            <p:nvPr/>
          </p:nvCxnSpPr>
          <p:spPr>
            <a:xfrm rot="10800000" flipH="1">
              <a:off x="2267744" y="3306123"/>
              <a:ext cx="1296144" cy="694607"/>
            </a:xfrm>
            <a:prstGeom prst="straightConnector1">
              <a:avLst/>
            </a:prstGeom>
            <a:noFill/>
            <a:ln w="38100" cap="flat" cmpd="sng">
              <a:solidFill>
                <a:srgbClr val="4584D3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9" name="Google Shape;629;p64"/>
            <p:cNvCxnSpPr>
              <a:stCxn id="621" idx="2"/>
              <a:endCxn id="622" idx="0"/>
            </p:cNvCxnSpPr>
            <p:nvPr/>
          </p:nvCxnSpPr>
          <p:spPr>
            <a:xfrm>
              <a:off x="4211960" y="3717032"/>
              <a:ext cx="32100" cy="15843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30" name="Google Shape;630;p64"/>
            <p:cNvCxnSpPr>
              <a:stCxn id="624" idx="3"/>
              <a:endCxn id="623" idx="1"/>
            </p:cNvCxnSpPr>
            <p:nvPr/>
          </p:nvCxnSpPr>
          <p:spPr>
            <a:xfrm rot="10800000" flipH="1">
              <a:off x="2915816" y="4401139"/>
              <a:ext cx="2592300" cy="105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sp>
          <p:nvSpPr>
            <p:cNvPr id="631" name="Google Shape;631;p64"/>
            <p:cNvSpPr txBox="1"/>
            <p:nvPr/>
          </p:nvSpPr>
          <p:spPr>
            <a:xfrm>
              <a:off x="3804684" y="4150029"/>
              <a:ext cx="1375711" cy="7359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4600"/>
                <a:buFont typeface="Arial"/>
                <a:buNone/>
                <a:tabLst/>
                <a:defRPr/>
              </a:pPr>
              <a:r>
                <a:rPr kumimoji="0" lang="zh-TW" altLang="en-US" sz="4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DFKai-SB"/>
                  <a:ea typeface="DFKai-SB"/>
                  <a:cs typeface="DFKai-SB"/>
                  <a:sym typeface="DFKai-SB"/>
                </a:rPr>
                <a:t>互動</a:t>
              </a:r>
              <a:endParaRPr kumimoji="0" sz="4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FKai-SB"/>
                <a:ea typeface="DFKai-SB"/>
                <a:cs typeface="DFKai-SB"/>
                <a:sym typeface="DFKai-SB"/>
              </a:endParaRP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:a16="http://schemas.microsoft.com/office/drawing/2014/main" id="{58D9F9BD-128A-B936-A884-14A9905CBE8E}"/>
              </a:ext>
            </a:extLst>
          </p:cNvPr>
          <p:cNvSpPr txBox="1"/>
          <p:nvPr/>
        </p:nvSpPr>
        <p:spPr>
          <a:xfrm>
            <a:off x="424048" y="2116137"/>
            <a:ext cx="42175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●孩子有在思考嗎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 marL="268288" indent="-268288"/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●孩子有使用資料內容作為根據產生他自己的想法嗎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 marL="268288" indent="-268288"/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●孩子有因為夥伴的語言而改變他的想法嗎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 marL="268288" indent="-268288"/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●孩子有仔細聆聽同學的語言嗎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 marL="268288" indent="-268288"/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●孩子在哪個過程產生了學習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 marL="268288" indent="-268288"/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●孩子在哪個過程產生了困難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2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814956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g23963333b37_1_0"/>
          <p:cNvSpPr txBox="1">
            <a:spLocks noGrp="1"/>
          </p:cNvSpPr>
          <p:nvPr>
            <p:ph type="subTitle" idx="1"/>
          </p:nvPr>
        </p:nvSpPr>
        <p:spPr>
          <a:xfrm>
            <a:off x="2855640" y="5301208"/>
            <a:ext cx="7449000" cy="15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080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Microsoft JhengHei"/>
              <a:buNone/>
            </a:pPr>
            <a:r>
              <a:rPr lang="zh-TW" sz="2000" b="1">
                <a:latin typeface="Microsoft JhengHei"/>
                <a:ea typeface="Microsoft JhengHei"/>
                <a:cs typeface="Microsoft JhengHei"/>
                <a:sym typeface="Microsoft JhengHei"/>
              </a:rPr>
              <a:t>王亭雅</a:t>
            </a:r>
            <a:endParaRPr sz="2000" b="1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73763"/>
              </a:buClr>
              <a:buSzPts val="2000"/>
              <a:buFont typeface="Microsoft JhengHei"/>
              <a:buNone/>
            </a:pPr>
            <a:r>
              <a:rPr lang="zh-TW" sz="2000" b="1">
                <a:latin typeface="Microsoft JhengHei"/>
                <a:ea typeface="Microsoft JhengHei"/>
                <a:cs typeface="Microsoft JhengHei"/>
                <a:sym typeface="Microsoft JhengHei"/>
              </a:rPr>
              <a:t>新北市國民教育自然領域輔導團 專任輔導員</a:t>
            </a:r>
            <a:endParaRPr sz="2000"/>
          </a:p>
        </p:txBody>
      </p:sp>
      <p:sp>
        <p:nvSpPr>
          <p:cNvPr id="900" name="Google Shape;900;g23963333b37_1_0"/>
          <p:cNvSpPr txBox="1">
            <a:spLocks noGrp="1"/>
          </p:cNvSpPr>
          <p:nvPr>
            <p:ph type="title"/>
          </p:nvPr>
        </p:nvSpPr>
        <p:spPr>
          <a:xfrm>
            <a:off x="-12" y="1625722"/>
            <a:ext cx="11685300" cy="30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zh-TW" sz="3800" b="1">
                <a:solidFill>
                  <a:srgbClr val="002060"/>
                </a:solidFill>
              </a:rPr>
              <a:t>新北市111學年度</a:t>
            </a:r>
            <a:br>
              <a:rPr lang="zh-TW" sz="3800" b="1">
                <a:solidFill>
                  <a:srgbClr val="002060"/>
                </a:solidFill>
              </a:rPr>
            </a:br>
            <a:r>
              <a:rPr lang="zh-TW" sz="3800" b="1">
                <a:solidFill>
                  <a:srgbClr val="002060"/>
                </a:solidFill>
              </a:rPr>
              <a:t>文山、三重分區輔導</a:t>
            </a:r>
            <a:br>
              <a:rPr lang="zh-TW" sz="3800" b="1" i="0" u="none" strike="noStrike">
                <a:solidFill>
                  <a:srgbClr val="00206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sz="3800" b="1" i="0" u="none" strike="noStrike">
                <a:solidFill>
                  <a:srgbClr val="00206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  四年級 自然資源與利用</a:t>
            </a:r>
            <a:endParaRPr sz="3800" b="1" i="0" u="none" strike="noStrike">
              <a:solidFill>
                <a:srgbClr val="00206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zh-TW" sz="3800" b="1">
                <a:solidFill>
                  <a:srgbClr val="00206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議課</a:t>
            </a:r>
            <a:r>
              <a:rPr lang="zh-TW" sz="3800" b="1" i="0" u="none" strike="noStrike">
                <a:solidFill>
                  <a:srgbClr val="00206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br>
              <a:rPr lang="zh-TW" sz="3800" b="1">
                <a:solidFill>
                  <a:srgbClr val="002060"/>
                </a:solidFill>
              </a:rPr>
            </a:br>
            <a:br>
              <a:rPr lang="zh-TW" sz="3800" b="1">
                <a:solidFill>
                  <a:srgbClr val="002060"/>
                </a:solidFill>
              </a:rPr>
            </a:br>
            <a:endParaRPr sz="3800" b="1">
              <a:solidFill>
                <a:srgbClr val="002060"/>
              </a:solidFill>
              <a:latin typeface="PMingLiu"/>
              <a:ea typeface="PMingLiu"/>
              <a:cs typeface="PMingLiu"/>
              <a:sym typeface="PMingLiu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64"/>
          <p:cNvSpPr/>
          <p:nvPr/>
        </p:nvSpPr>
        <p:spPr>
          <a:xfrm>
            <a:off x="336384" y="303591"/>
            <a:ext cx="4334256" cy="5896743"/>
          </a:xfrm>
          <a:prstGeom prst="rect">
            <a:avLst/>
          </a:prstGeom>
          <a:solidFill>
            <a:srgbClr val="3F3F3F"/>
          </a:solidFill>
          <a:ln w="127000" cap="sq" cmpd="thinThick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64"/>
          <p:cNvSpPr txBox="1"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zh-TW" sz="3600">
                <a:solidFill>
                  <a:schemeClr val="lt1"/>
                </a:solidFill>
              </a:rPr>
              <a:t>課程四要素(Schwab,1973)</a:t>
            </a:r>
            <a:endParaRPr sz="3600">
              <a:solidFill>
                <a:schemeClr val="lt1"/>
              </a:solidFill>
            </a:endParaRPr>
          </a:p>
        </p:txBody>
      </p:sp>
      <p:cxnSp>
        <p:nvCxnSpPr>
          <p:cNvPr id="619" name="Google Shape;619;p64"/>
          <p:cNvCxnSpPr/>
          <p:nvPr/>
        </p:nvCxnSpPr>
        <p:spPr>
          <a:xfrm>
            <a:off x="704088" y="2050687"/>
            <a:ext cx="3685032" cy="0"/>
          </a:xfrm>
          <a:prstGeom prst="straightConnector1">
            <a:avLst/>
          </a:prstGeom>
          <a:noFill/>
          <a:ln w="22225" cap="flat" cmpd="sng">
            <a:solidFill>
              <a:srgbClr val="E7E6E6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620" name="Google Shape;620;p64"/>
          <p:cNvGrpSpPr/>
          <p:nvPr/>
        </p:nvGrpSpPr>
        <p:grpSpPr>
          <a:xfrm>
            <a:off x="6061809" y="484634"/>
            <a:ext cx="4694474" cy="5733289"/>
            <a:chOff x="1619672" y="3068960"/>
            <a:chExt cx="5184576" cy="2880320"/>
          </a:xfrm>
        </p:grpSpPr>
        <p:sp>
          <p:nvSpPr>
            <p:cNvPr id="621" name="Google Shape;621;p64"/>
            <p:cNvSpPr/>
            <p:nvPr/>
          </p:nvSpPr>
          <p:spPr>
            <a:xfrm>
              <a:off x="3563888" y="3068960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lang="zh-TW" sz="3500" b="0" i="0" u="none" strike="noStrike" cap="none">
                  <a:solidFill>
                    <a:srgbClr val="000000"/>
                  </a:solidFill>
                  <a:latin typeface="DFKai-SB"/>
                  <a:ea typeface="DFKai-SB"/>
                  <a:cs typeface="DFKai-SB"/>
                  <a:sym typeface="DFKai-SB"/>
                </a:rPr>
                <a:t>教法</a:t>
              </a:r>
              <a:endParaRPr sz="35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sp>
          <p:nvSpPr>
            <p:cNvPr id="622" name="Google Shape;622;p64"/>
            <p:cNvSpPr/>
            <p:nvPr/>
          </p:nvSpPr>
          <p:spPr>
            <a:xfrm>
              <a:off x="3596041" y="5301208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lang="zh-TW" sz="3500" b="0" i="0" u="none" strike="noStrike" cap="none">
                  <a:solidFill>
                    <a:srgbClr val="000000"/>
                  </a:solidFill>
                  <a:latin typeface="DFKai-SB"/>
                  <a:ea typeface="DFKai-SB"/>
                  <a:cs typeface="DFKai-SB"/>
                  <a:sym typeface="DFKai-SB"/>
                </a:rPr>
                <a:t>教材</a:t>
              </a:r>
              <a:endParaRPr sz="35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sp>
          <p:nvSpPr>
            <p:cNvPr id="623" name="Google Shape;623;p64"/>
            <p:cNvSpPr/>
            <p:nvPr/>
          </p:nvSpPr>
          <p:spPr>
            <a:xfrm>
              <a:off x="5508104" y="4077072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9BC4F4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lang="zh-TW" sz="3500" b="0" i="0" u="none" strike="noStrike" cap="none">
                  <a:solidFill>
                    <a:srgbClr val="000000"/>
                  </a:solidFill>
                  <a:latin typeface="DFKai-SB"/>
                  <a:ea typeface="DFKai-SB"/>
                  <a:cs typeface="DFKai-SB"/>
                  <a:sym typeface="DFKai-SB"/>
                </a:rPr>
                <a:t>學生</a:t>
              </a:r>
              <a:endParaRPr sz="35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sp>
          <p:nvSpPr>
            <p:cNvPr id="624" name="Google Shape;624;p64"/>
            <p:cNvSpPr/>
            <p:nvPr/>
          </p:nvSpPr>
          <p:spPr>
            <a:xfrm>
              <a:off x="1619672" y="4087603"/>
              <a:ext cx="1296144" cy="648072"/>
            </a:xfrm>
            <a:prstGeom prst="roundRect">
              <a:avLst>
                <a:gd name="adj" fmla="val 16667"/>
              </a:avLst>
            </a:prstGeom>
            <a:solidFill>
              <a:srgbClr val="CCFF66"/>
            </a:solidFill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3500"/>
                <a:buFont typeface="Arial"/>
                <a:buNone/>
              </a:pPr>
              <a:r>
                <a:rPr lang="zh-TW" sz="3500" b="0" i="0" u="none" strike="noStrike" cap="none">
                  <a:solidFill>
                    <a:srgbClr val="000000"/>
                  </a:solidFill>
                  <a:latin typeface="DFKai-SB"/>
                  <a:ea typeface="DFKai-SB"/>
                  <a:cs typeface="DFKai-SB"/>
                  <a:sym typeface="DFKai-SB"/>
                </a:rPr>
                <a:t>情境</a:t>
              </a:r>
              <a:endParaRPr sz="35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endParaRPr>
            </a:p>
          </p:txBody>
        </p:sp>
        <p:cxnSp>
          <p:nvCxnSpPr>
            <p:cNvPr id="625" name="Google Shape;625;p64"/>
            <p:cNvCxnSpPr>
              <a:stCxn id="621" idx="3"/>
              <a:endCxn id="623" idx="0"/>
            </p:cNvCxnSpPr>
            <p:nvPr/>
          </p:nvCxnSpPr>
          <p:spPr>
            <a:xfrm>
              <a:off x="4860032" y="3392996"/>
              <a:ext cx="1296000" cy="6840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6" name="Google Shape;626;p64"/>
            <p:cNvCxnSpPr>
              <a:stCxn id="623" idx="2"/>
              <a:endCxn id="622" idx="3"/>
            </p:cNvCxnSpPr>
            <p:nvPr/>
          </p:nvCxnSpPr>
          <p:spPr>
            <a:xfrm flipH="1">
              <a:off x="4892276" y="4725144"/>
              <a:ext cx="1263900" cy="9000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7" name="Google Shape;627;p64"/>
            <p:cNvCxnSpPr>
              <a:stCxn id="622" idx="1"/>
              <a:endCxn id="624" idx="2"/>
            </p:cNvCxnSpPr>
            <p:nvPr/>
          </p:nvCxnSpPr>
          <p:spPr>
            <a:xfrm rot="10800000">
              <a:off x="2267641" y="4735744"/>
              <a:ext cx="1328400" cy="8895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8" name="Google Shape;628;p64"/>
            <p:cNvCxnSpPr/>
            <p:nvPr/>
          </p:nvCxnSpPr>
          <p:spPr>
            <a:xfrm rot="10800000" flipH="1">
              <a:off x="2267744" y="3306123"/>
              <a:ext cx="1296144" cy="694607"/>
            </a:xfrm>
            <a:prstGeom prst="straightConnector1">
              <a:avLst/>
            </a:prstGeom>
            <a:noFill/>
            <a:ln w="38100" cap="flat" cmpd="sng">
              <a:solidFill>
                <a:srgbClr val="4584D3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29" name="Google Shape;629;p64"/>
            <p:cNvCxnSpPr>
              <a:stCxn id="621" idx="2"/>
              <a:endCxn id="622" idx="0"/>
            </p:cNvCxnSpPr>
            <p:nvPr/>
          </p:nvCxnSpPr>
          <p:spPr>
            <a:xfrm>
              <a:off x="4211960" y="3717032"/>
              <a:ext cx="32100" cy="15843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cxnSp>
          <p:nvCxnSpPr>
            <p:cNvPr id="630" name="Google Shape;630;p64"/>
            <p:cNvCxnSpPr>
              <a:stCxn id="624" idx="3"/>
              <a:endCxn id="623" idx="1"/>
            </p:cNvCxnSpPr>
            <p:nvPr/>
          </p:nvCxnSpPr>
          <p:spPr>
            <a:xfrm rot="10800000" flipH="1">
              <a:off x="2915816" y="4401139"/>
              <a:ext cx="2592300" cy="10500"/>
            </a:xfrm>
            <a:prstGeom prst="straightConnector1">
              <a:avLst/>
            </a:prstGeom>
            <a:noFill/>
            <a:ln w="38100" cap="flat" cmpd="sng">
              <a:solidFill>
                <a:srgbClr val="31B6FD"/>
              </a:solidFill>
              <a:prstDash val="solid"/>
              <a:round/>
              <a:headEnd type="triangle" w="med" len="med"/>
              <a:tailEnd type="triangle" w="med" len="med"/>
            </a:ln>
            <a:effectLst>
              <a:outerShdw blurRad="40000" dist="23000" dir="5400000" rotWithShape="0">
                <a:srgbClr val="000000">
                  <a:alpha val="34117"/>
                </a:srgbClr>
              </a:outerShdw>
            </a:effectLst>
          </p:spPr>
        </p:cxnSp>
        <p:sp>
          <p:nvSpPr>
            <p:cNvPr id="631" name="Google Shape;631;p64"/>
            <p:cNvSpPr txBox="1"/>
            <p:nvPr/>
          </p:nvSpPr>
          <p:spPr>
            <a:xfrm>
              <a:off x="3804684" y="4150029"/>
              <a:ext cx="1375711" cy="7359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00000"/>
                </a:buClr>
                <a:buSzPts val="4600"/>
                <a:buFont typeface="Arial"/>
                <a:buNone/>
              </a:pPr>
              <a:r>
                <a:rPr lang="zh-TW" sz="4600" b="0" i="0" u="none" strike="noStrike" cap="none">
                  <a:solidFill>
                    <a:srgbClr val="000000"/>
                  </a:solidFill>
                  <a:latin typeface="DFKai-SB"/>
                  <a:ea typeface="DFKai-SB"/>
                  <a:cs typeface="DFKai-SB"/>
                  <a:sym typeface="DFKai-SB"/>
                </a:rPr>
                <a:t>互動</a:t>
              </a:r>
              <a:endParaRPr sz="4600" b="0" i="0" u="none" strike="noStrike" cap="none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F4FF2A-82CD-4EA2-5AB8-5D12E9D81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已查到相關資料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D5C576B-B36D-D132-B913-51A8FD746A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核能、火力、水力、風力、太陽能發電的資料</a:t>
            </a:r>
            <a:endParaRPr lang="en-US" altLang="zh-TW" dirty="0"/>
          </a:p>
          <a:p>
            <a:r>
              <a:rPr lang="zh-TW" altLang="en-US" dirty="0"/>
              <a:t>能源結構比例</a:t>
            </a:r>
            <a:endParaRPr lang="en-US" altLang="zh-TW" dirty="0"/>
          </a:p>
          <a:p>
            <a:r>
              <a:rPr lang="zh-TW" altLang="en-US" dirty="0"/>
              <a:t>德國已達成非核家園、芬蘭卻蓋了最大的核能發電廠</a:t>
            </a:r>
            <a:endParaRPr lang="en-US" altLang="zh-TW" dirty="0"/>
          </a:p>
          <a:p>
            <a:r>
              <a:rPr lang="zh-TW" altLang="en-US" dirty="0"/>
              <a:t>車諾比事件、福島事件</a:t>
            </a:r>
            <a:endParaRPr lang="en-US" altLang="zh-TW" dirty="0"/>
          </a:p>
          <a:p>
            <a:r>
              <a:rPr lang="zh-TW" altLang="en-US"/>
              <a:t>藻礁爭議</a:t>
            </a:r>
            <a:endParaRPr lang="en-US" altLang="zh-TW" dirty="0"/>
          </a:p>
          <a:p>
            <a:r>
              <a:rPr lang="zh-TW" altLang="en-US" dirty="0"/>
              <a:t>萬里區、蘭嶼的總人口變化圖</a:t>
            </a:r>
            <a:endParaRPr lang="en-US" altLang="zh-TW" dirty="0"/>
          </a:p>
          <a:p>
            <a:r>
              <a:rPr lang="zh-TW" altLang="en-US" dirty="0"/>
              <a:t>萬里、蘭嶼補償金</a:t>
            </a:r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93542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Google Shape;905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96858" y="1992133"/>
            <a:ext cx="3343400" cy="3343400"/>
          </a:xfrm>
          <a:prstGeom prst="rect">
            <a:avLst/>
          </a:prstGeom>
          <a:noFill/>
          <a:ln>
            <a:noFill/>
          </a:ln>
        </p:spPr>
      </p:pic>
      <p:sp>
        <p:nvSpPr>
          <p:cNvPr id="906" name="Google Shape;906;p77"/>
          <p:cNvSpPr txBox="1"/>
          <p:nvPr/>
        </p:nvSpPr>
        <p:spPr>
          <a:xfrm>
            <a:off x="1689975" y="977775"/>
            <a:ext cx="82086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000">
                <a:latin typeface="Verdana"/>
                <a:ea typeface="Verdana"/>
                <a:cs typeface="Verdana"/>
                <a:sym typeface="Verdana"/>
              </a:rPr>
              <a:t>回饋表代替簽退，感謝各位老師今日的參與</a:t>
            </a:r>
            <a:endParaRPr sz="3000"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C2F9292-3A84-815E-7A0B-C0823F7F5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62C28C53-2579-17BB-3D54-2069FC6E9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78" y="987280"/>
            <a:ext cx="11856443" cy="455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294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76" descr="一張含有 個人, 團體, 人群, 管樂團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6652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89" name="Google Shape;889;p76"/>
          <p:cNvSpPr txBox="1"/>
          <p:nvPr/>
        </p:nvSpPr>
        <p:spPr>
          <a:xfrm>
            <a:off x="5190573" y="136197"/>
            <a:ext cx="1980029" cy="63094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zh-TW" sz="3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全班討論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0" name="Google Shape;890;p76"/>
          <p:cNvSpPr/>
          <p:nvPr/>
        </p:nvSpPr>
        <p:spPr>
          <a:xfrm rot="-374069">
            <a:off x="3989549" y="1917386"/>
            <a:ext cx="4212899" cy="785818"/>
          </a:xfrm>
          <a:prstGeom prst="rect">
            <a:avLst/>
          </a:prstGeom>
          <a:solidFill>
            <a:srgbClr val="7030A0">
              <a:alpha val="5333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我不會直接說答案</a:t>
            </a:r>
            <a:endParaRPr sz="2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1" name="Google Shape;891;p76"/>
          <p:cNvSpPr/>
          <p:nvPr/>
        </p:nvSpPr>
        <p:spPr>
          <a:xfrm rot="-374069">
            <a:off x="4085230" y="4389795"/>
            <a:ext cx="4931779" cy="785818"/>
          </a:xfrm>
          <a:prstGeom prst="rect">
            <a:avLst/>
          </a:prstGeom>
          <a:solidFill>
            <a:srgbClr val="7030A0">
              <a:alpha val="5333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我不會先點知道答案同學</a:t>
            </a:r>
            <a:endParaRPr sz="2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2" name="Google Shape;892;p76"/>
          <p:cNvSpPr/>
          <p:nvPr/>
        </p:nvSpPr>
        <p:spPr>
          <a:xfrm rot="-374069">
            <a:off x="4087356" y="3134074"/>
            <a:ext cx="4212899" cy="785818"/>
          </a:xfrm>
          <a:prstGeom prst="rect">
            <a:avLst/>
          </a:prstGeom>
          <a:solidFill>
            <a:srgbClr val="7030A0">
              <a:alpha val="5333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zh-TW" sz="28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我不會直接說對錯</a:t>
            </a:r>
            <a:endParaRPr sz="28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3" name="Google Shape;893;p76"/>
          <p:cNvSpPr txBox="1"/>
          <p:nvPr/>
        </p:nvSpPr>
        <p:spPr>
          <a:xfrm>
            <a:off x="0" y="214290"/>
            <a:ext cx="2275367" cy="477054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情境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2"/>
          <p:cNvSpPr txBox="1">
            <a:spLocks noGrp="1"/>
          </p:cNvSpPr>
          <p:nvPr>
            <p:ph type="title"/>
          </p:nvPr>
        </p:nvSpPr>
        <p:spPr>
          <a:xfrm>
            <a:off x="868219" y="-76686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4400"/>
              <a:buFont typeface="Verdana"/>
              <a:buNone/>
            </a:pPr>
            <a:r>
              <a:rPr lang="zh-TW" dirty="0"/>
              <a:t>教室組別示意圖</a:t>
            </a:r>
            <a:endParaRPr dirty="0"/>
          </a:p>
        </p:txBody>
      </p:sp>
      <p:sp>
        <p:nvSpPr>
          <p:cNvPr id="637" name="Google Shape;637;p2"/>
          <p:cNvSpPr/>
          <p:nvPr/>
        </p:nvSpPr>
        <p:spPr>
          <a:xfrm>
            <a:off x="2357419" y="1298339"/>
            <a:ext cx="4832598" cy="604037"/>
          </a:xfrm>
          <a:prstGeom prst="rect">
            <a:avLst/>
          </a:prstGeom>
          <a:solidFill>
            <a:srgbClr val="387025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72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Calibri"/>
              <a:buNone/>
            </a:pPr>
            <a:r>
              <a:rPr lang="zh-TW" sz="3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白板+大屏</a:t>
            </a:r>
            <a:endParaRPr sz="3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2"/>
          <p:cNvSpPr/>
          <p:nvPr/>
        </p:nvSpPr>
        <p:spPr>
          <a:xfrm>
            <a:off x="9679338" y="2298357"/>
            <a:ext cx="478317" cy="41349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2"/>
          <p:cNvSpPr txBox="1"/>
          <p:nvPr/>
        </p:nvSpPr>
        <p:spPr>
          <a:xfrm>
            <a:off x="10157655" y="2349000"/>
            <a:ext cx="198002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zh-TW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主要語言流動者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2"/>
          <p:cNvSpPr/>
          <p:nvPr/>
        </p:nvSpPr>
        <p:spPr>
          <a:xfrm>
            <a:off x="9706642" y="2972992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2"/>
          <p:cNvSpPr txBox="1"/>
          <p:nvPr/>
        </p:nvSpPr>
        <p:spPr>
          <a:xfrm>
            <a:off x="10144838" y="2972992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zh-TW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特殊生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2"/>
          <p:cNvSpPr/>
          <p:nvPr/>
        </p:nvSpPr>
        <p:spPr>
          <a:xfrm>
            <a:off x="9706642" y="3592098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2"/>
          <p:cNvSpPr txBox="1"/>
          <p:nvPr/>
        </p:nvSpPr>
        <p:spPr>
          <a:xfrm>
            <a:off x="10193562" y="3585475"/>
            <a:ext cx="95410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zh-TW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學困生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2"/>
          <p:cNvSpPr/>
          <p:nvPr/>
        </p:nvSpPr>
        <p:spPr>
          <a:xfrm>
            <a:off x="4780498" y="2349001"/>
            <a:ext cx="954107" cy="124309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p2"/>
          <p:cNvSpPr/>
          <p:nvPr/>
        </p:nvSpPr>
        <p:spPr>
          <a:xfrm>
            <a:off x="2357419" y="2342377"/>
            <a:ext cx="954107" cy="124309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Google Shape;646;p2"/>
          <p:cNvSpPr/>
          <p:nvPr/>
        </p:nvSpPr>
        <p:spPr>
          <a:xfrm>
            <a:off x="7018064" y="2349000"/>
            <a:ext cx="954107" cy="124309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2"/>
          <p:cNvSpPr/>
          <p:nvPr/>
        </p:nvSpPr>
        <p:spPr>
          <a:xfrm>
            <a:off x="4780498" y="4049526"/>
            <a:ext cx="954107" cy="124309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2"/>
          <p:cNvSpPr/>
          <p:nvPr/>
        </p:nvSpPr>
        <p:spPr>
          <a:xfrm>
            <a:off x="2357419" y="4049526"/>
            <a:ext cx="954107" cy="124309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2"/>
          <p:cNvSpPr/>
          <p:nvPr/>
        </p:nvSpPr>
        <p:spPr>
          <a:xfrm>
            <a:off x="7018064" y="4056149"/>
            <a:ext cx="954107" cy="124309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2"/>
          <p:cNvSpPr/>
          <p:nvPr/>
        </p:nvSpPr>
        <p:spPr>
          <a:xfrm>
            <a:off x="4780498" y="5559661"/>
            <a:ext cx="954107" cy="850376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zh-TW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2"/>
          <p:cNvSpPr/>
          <p:nvPr/>
        </p:nvSpPr>
        <p:spPr>
          <a:xfrm>
            <a:off x="3388466" y="3179740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2"/>
          <p:cNvSpPr/>
          <p:nvPr/>
        </p:nvSpPr>
        <p:spPr>
          <a:xfrm>
            <a:off x="1888247" y="2349077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p2"/>
          <p:cNvSpPr/>
          <p:nvPr/>
        </p:nvSpPr>
        <p:spPr>
          <a:xfrm>
            <a:off x="5801559" y="4042952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2"/>
          <p:cNvSpPr/>
          <p:nvPr/>
        </p:nvSpPr>
        <p:spPr>
          <a:xfrm>
            <a:off x="8087631" y="3109261"/>
            <a:ext cx="478317" cy="41349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p2"/>
          <p:cNvSpPr/>
          <p:nvPr/>
        </p:nvSpPr>
        <p:spPr>
          <a:xfrm>
            <a:off x="1800742" y="3118982"/>
            <a:ext cx="478317" cy="41349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2"/>
          <p:cNvSpPr/>
          <p:nvPr/>
        </p:nvSpPr>
        <p:spPr>
          <a:xfrm>
            <a:off x="3328536" y="4023090"/>
            <a:ext cx="478317" cy="41349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2"/>
          <p:cNvSpPr/>
          <p:nvPr/>
        </p:nvSpPr>
        <p:spPr>
          <a:xfrm>
            <a:off x="5256288" y="6431063"/>
            <a:ext cx="478317" cy="41349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" name="Google Shape;658;p2"/>
          <p:cNvSpPr/>
          <p:nvPr/>
        </p:nvSpPr>
        <p:spPr>
          <a:xfrm>
            <a:off x="4246079" y="3109184"/>
            <a:ext cx="478317" cy="413497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9" name="Google Shape;659;p2"/>
          <p:cNvSpPr txBox="1"/>
          <p:nvPr/>
        </p:nvSpPr>
        <p:spPr>
          <a:xfrm>
            <a:off x="0" y="214290"/>
            <a:ext cx="135378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學生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p2"/>
          <p:cNvSpPr/>
          <p:nvPr/>
        </p:nvSpPr>
        <p:spPr>
          <a:xfrm>
            <a:off x="8084590" y="4832631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p2"/>
          <p:cNvSpPr/>
          <p:nvPr/>
        </p:nvSpPr>
        <p:spPr>
          <a:xfrm>
            <a:off x="3403074" y="2390467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653;p2">
            <a:extLst>
              <a:ext uri="{FF2B5EF4-FFF2-40B4-BE49-F238E27FC236}">
                <a16:creationId xmlns:a16="http://schemas.microsoft.com/office/drawing/2014/main" id="{21995DE3-4612-11DF-5F95-E841EA10FD94}"/>
              </a:ext>
            </a:extLst>
          </p:cNvPr>
          <p:cNvSpPr/>
          <p:nvPr/>
        </p:nvSpPr>
        <p:spPr>
          <a:xfrm>
            <a:off x="6531144" y="3171978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653;p2">
            <a:extLst>
              <a:ext uri="{FF2B5EF4-FFF2-40B4-BE49-F238E27FC236}">
                <a16:creationId xmlns:a16="http://schemas.microsoft.com/office/drawing/2014/main" id="{7F3FB615-4F4A-A052-A6FF-BD227744FC42}"/>
              </a:ext>
            </a:extLst>
          </p:cNvPr>
          <p:cNvSpPr/>
          <p:nvPr/>
        </p:nvSpPr>
        <p:spPr>
          <a:xfrm>
            <a:off x="6553037" y="4885750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653;p2">
            <a:extLst>
              <a:ext uri="{FF2B5EF4-FFF2-40B4-BE49-F238E27FC236}">
                <a16:creationId xmlns:a16="http://schemas.microsoft.com/office/drawing/2014/main" id="{0917172C-23A4-A7E7-F7FB-A8756C794C4B}"/>
              </a:ext>
            </a:extLst>
          </p:cNvPr>
          <p:cNvSpPr/>
          <p:nvPr/>
        </p:nvSpPr>
        <p:spPr>
          <a:xfrm>
            <a:off x="4286200" y="4049526"/>
            <a:ext cx="398073" cy="413497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65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None/>
            </a:pPr>
            <a:r>
              <a:rPr lang="zh-TW"/>
              <a:t>目前班級的探究程度</a:t>
            </a:r>
            <a:endParaRPr/>
          </a:p>
        </p:txBody>
      </p:sp>
      <p:pic>
        <p:nvPicPr>
          <p:cNvPr id="668" name="Google Shape;668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0067" y="1522535"/>
            <a:ext cx="8673016" cy="4360680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65"/>
          <p:cNvSpPr/>
          <p:nvPr/>
        </p:nvSpPr>
        <p:spPr>
          <a:xfrm>
            <a:off x="1350067" y="3726611"/>
            <a:ext cx="8415035" cy="405442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65"/>
          <p:cNvSpPr txBox="1"/>
          <p:nvPr/>
        </p:nvSpPr>
        <p:spPr>
          <a:xfrm>
            <a:off x="0" y="214290"/>
            <a:ext cx="1353787" cy="477054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500"/>
              <a:buFont typeface="Arial"/>
              <a:buNone/>
            </a:pPr>
            <a:r>
              <a:rPr lang="zh-TW" sz="25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學生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6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sp>
        <p:nvSpPr>
          <p:cNvPr id="676" name="Google Shape;676;p6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pic>
        <p:nvPicPr>
          <p:cNvPr id="677" name="Google Shape;677;p66" descr="一張含有 日曆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80534"/>
            <a:ext cx="12132000" cy="6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6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683" name="Google Shape;683;p6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684" name="Google Shape;68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913" y="214291"/>
            <a:ext cx="12148174" cy="6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6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sp>
        <p:nvSpPr>
          <p:cNvPr id="690" name="Google Shape;690;p6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/>
          </a:p>
        </p:txBody>
      </p:sp>
      <p:pic>
        <p:nvPicPr>
          <p:cNvPr id="691" name="Google Shape;691;p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89000"/>
            <a:ext cx="12132000" cy="6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8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B5394"/>
              </a:buClr>
              <a:buSzPts val="1800"/>
              <a:buNone/>
            </a:pPr>
            <a:endParaRPr/>
          </a:p>
        </p:txBody>
      </p:sp>
      <p:sp>
        <p:nvSpPr>
          <p:cNvPr id="697" name="Google Shape;697;p8"/>
          <p:cNvSpPr txBox="1">
            <a:spLocks noGrp="1"/>
          </p:cNvSpPr>
          <p:nvPr>
            <p:ph type="title"/>
          </p:nvPr>
        </p:nvSpPr>
        <p:spPr>
          <a:xfrm>
            <a:off x="609600" y="21429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674D"/>
              </a:buClr>
              <a:buSzPts val="1800"/>
              <a:buFont typeface="Calibri"/>
              <a:buNone/>
            </a:pPr>
            <a:endParaRPr/>
          </a:p>
        </p:txBody>
      </p:sp>
      <p:pic>
        <p:nvPicPr>
          <p:cNvPr id="698" name="Google Shape;69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89000"/>
            <a:ext cx="12132000" cy="64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自然科學觀測範本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eafVTI">
  <a:themeElements>
    <a:clrScheme name="AnalogousFromDarkSeedLeftStep">
      <a:dk1>
        <a:srgbClr val="000000"/>
      </a:dk1>
      <a:lt1>
        <a:srgbClr val="FFFFFF"/>
      </a:lt1>
      <a:dk2>
        <a:srgbClr val="1C2031"/>
      </a:dk2>
      <a:lt2>
        <a:srgbClr val="F0F3F2"/>
      </a:lt2>
      <a:accent1>
        <a:srgbClr val="C34D7E"/>
      </a:accent1>
      <a:accent2>
        <a:srgbClr val="B13B9D"/>
      </a:accent2>
      <a:accent3>
        <a:srgbClr val="A64DC3"/>
      </a:accent3>
      <a:accent4>
        <a:srgbClr val="633BB1"/>
      </a:accent4>
      <a:accent5>
        <a:srgbClr val="4D56C3"/>
      </a:accent5>
      <a:accent6>
        <a:srgbClr val="3B76B1"/>
      </a:accent6>
      <a:hlink>
        <a:srgbClr val="675EC9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1047</Words>
  <Application>Microsoft Office PowerPoint</Application>
  <PresentationFormat>寬螢幕</PresentationFormat>
  <Paragraphs>153</Paragraphs>
  <Slides>33</Slides>
  <Notes>30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7</vt:i4>
      </vt:variant>
      <vt:variant>
        <vt:lpstr>投影片標題</vt:lpstr>
      </vt:variant>
      <vt:variant>
        <vt:i4>33</vt:i4>
      </vt:variant>
    </vt:vector>
  </HeadingPairs>
  <TitlesOfParts>
    <vt:vector size="51" baseType="lpstr">
      <vt:lpstr>Avenir</vt:lpstr>
      <vt:lpstr>Noto Sans Symbols</vt:lpstr>
      <vt:lpstr>Microsoft JhengHei</vt:lpstr>
      <vt:lpstr>PMingLiU</vt:lpstr>
      <vt:lpstr>PMingLiU</vt:lpstr>
      <vt:lpstr>DFKai-SB</vt:lpstr>
      <vt:lpstr>DFKai-SB</vt:lpstr>
      <vt:lpstr>Arial</vt:lpstr>
      <vt:lpstr>Calibri</vt:lpstr>
      <vt:lpstr>Rockwell</vt:lpstr>
      <vt:lpstr>Verdana</vt:lpstr>
      <vt:lpstr>2_Office 佈景主題</vt:lpstr>
      <vt:lpstr>1_Office 佈景主題</vt:lpstr>
      <vt:lpstr>3_Office 佈景主題</vt:lpstr>
      <vt:lpstr>Office 佈景主題</vt:lpstr>
      <vt:lpstr>自然科學觀測範本</vt:lpstr>
      <vt:lpstr>LeafVTI</vt:lpstr>
      <vt:lpstr>4_Office 佈景主題</vt:lpstr>
      <vt:lpstr>今日分區輔導活動流程表</vt:lpstr>
      <vt:lpstr>新北市111學年度 文山、三重分區輔導   四年級 自然資源與利用   </vt:lpstr>
      <vt:lpstr>課程四要素(Schwab,1973)</vt:lpstr>
      <vt:lpstr>教室組別示意圖</vt:lpstr>
      <vt:lpstr>目前班級的探究程度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與此單元相關的學習內容</vt:lpstr>
      <vt:lpstr>PowerPoint 簡報</vt:lpstr>
      <vt:lpstr>與此單元相關的能源議題</vt:lpstr>
      <vt:lpstr>PowerPoint 簡報</vt:lpstr>
      <vt:lpstr>簡易版論證架構</vt:lpstr>
      <vt:lpstr>選擇的學習表現</vt:lpstr>
      <vt:lpstr>PowerPoint 簡報</vt:lpstr>
      <vt:lpstr>對於「2025非核家園」 你覺得需要或不需要、支持或不支持?</vt:lpstr>
      <vt:lpstr>PowerPoint 簡報</vt:lpstr>
      <vt:lpstr>教室環境及組別</vt:lpstr>
      <vt:lpstr>PowerPoint 簡報</vt:lpstr>
      <vt:lpstr>培養互相聆聽、串聯的對話</vt:lpstr>
      <vt:lpstr>觀課重點</vt:lpstr>
      <vt:lpstr>新北市111學年度 文山、三重分區輔導   四年級 自然資源與利用 議課   </vt:lpstr>
      <vt:lpstr>已查到相關資料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今日分區輔導活動流程表</dc:title>
  <dc:creator>亭雅 王</dc:creator>
  <cp:lastModifiedBy>亭雅 王</cp:lastModifiedBy>
  <cp:revision>5</cp:revision>
  <dcterms:created xsi:type="dcterms:W3CDTF">2023-04-11T13:48:30Z</dcterms:created>
  <dcterms:modified xsi:type="dcterms:W3CDTF">2023-04-25T14:40:17Z</dcterms:modified>
</cp:coreProperties>
</file>