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1" d="100"/>
          <a:sy n="61" d="100"/>
        </p:scale>
        <p:origin x="86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C069-4BB6-4C33-A352-09026DB0D348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9D4D6-BA68-4802-84CF-9A9641147C4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9054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1C069-4BB6-4C33-A352-09026DB0D348}" type="datetimeFigureOut">
              <a:rPr lang="zh-TW" altLang="en-US" smtClean="0"/>
              <a:t>2023/5/10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9D4D6-BA68-4802-84CF-9A9641147C4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0112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42516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29728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7403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59972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52828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36495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206628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690228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92931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49256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33412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060829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52800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255921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97593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26631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400863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113212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356965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536533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388574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39237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519919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26870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74809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16940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33897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58869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863904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00508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寬螢幕</PresentationFormat>
  <Paragraphs>0</Paragraphs>
  <Slides>30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30</vt:i4>
      </vt:variant>
    </vt:vector>
  </HeadingPairs>
  <TitlesOfParts>
    <vt:vector size="35" baseType="lpstr">
      <vt:lpstr>新細明體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jmes-mis</dc:creator>
  <cp:lastModifiedBy>jmes-mis</cp:lastModifiedBy>
  <cp:revision>1</cp:revision>
  <dcterms:created xsi:type="dcterms:W3CDTF">2023-05-10T07:21:37Z</dcterms:created>
  <dcterms:modified xsi:type="dcterms:W3CDTF">2023-05-10T07:22:55Z</dcterms:modified>
</cp:coreProperties>
</file>