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371600" y="934725"/>
            <a:ext cx="9448800" cy="1825096"/>
          </a:xfrm>
        </p:spPr>
        <p:txBody>
          <a:bodyPr/>
          <a:lstStyle/>
          <a:p>
            <a:r>
              <a:rPr lang="zh-TW" altLang="zh-TW" b="1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三峽國小到校輔導</a:t>
            </a:r>
            <a:endParaRPr lang="zh-TW" altLang="en-US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田徑教學</a:t>
            </a:r>
            <a:r>
              <a:rPr lang="en-US" altLang="zh-TW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-</a:t>
            </a:r>
            <a:r>
              <a:rPr lang="zh-TW" altLang="en-US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速度與激情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5946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599781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挑戰及觀察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體驗挑戰</a:t>
            </a:r>
          </a:p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三、繞圈跑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1.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分三組，每組約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6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人。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2.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各組派出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名小朋友到對方抓穿號碼衣的學生，其餘隊友須保護穿號碼衣的人員不被抓到。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3.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遊戲進行後分組討論如何可以確保穿號碼衣的同學不被抓到，以及如何有效抓到對方穿號碼衣的同學。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4.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再次進入繞圈跑活動。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316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27304" y="77351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總結活動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四、分享回饋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5296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2440" y="572349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設計理念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趣味體育教學強調以學生為學習主體，運用田徑遊戲的情境變化啟發學生主動思考、訓練學生專注及反應，啟發學生學習興趣，從中建立操作性動作之協調與自信，體驗田徑遊戲的美好經驗，促進學生具備以田徑遊戲從事動態生活的基本知能。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913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0728" y="572349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呼應領綱核心素養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90728" y="2084832"/>
            <a:ext cx="10820400" cy="4024125"/>
          </a:xfrm>
        </p:spPr>
        <p:txBody>
          <a:bodyPr>
            <a:normAutofit/>
          </a:bodyPr>
          <a:lstStyle/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健體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-E-A1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具備良好身體活動與健康生活的習慣，以促進身心健全發展，並認識個人特質，發展運動與保健的潛能。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5706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8207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學習重點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學習內容</a:t>
            </a:r>
            <a:endParaRPr lang="en-US" altLang="zh-TW" sz="32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Ab-III-1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體適能促進策略與活動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Ga-III-1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跑跳與投擲的基本動作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3075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6344" y="764373"/>
            <a:ext cx="10820400" cy="4024125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學習表現</a:t>
            </a:r>
            <a:endParaRPr lang="en-US" altLang="zh-TW" sz="32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1c-III-1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了解動作技能要素和基 本運動規範。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1d-III-1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描述運動技能的要素和要領。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1d-III-3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描述比賽的進攻和防守策略。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2c-III-1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表現基本運動精神和道德規範。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2c-III-2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表現同理心、正向溝通的團隊精神。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2c-III-3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表現積極參與、接受挑戰的學習態度。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3c-III-1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表現穩定的身體控制和協調能力。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3c-III-2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在身體活動中表現各項基本運動技能，發展個人運動潛能。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3d-III-3 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透過體驗或實踐，解決練習或比賽的問題。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4318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8744" y="672933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單元學習概念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利用田徑遊戲提高學生專注及反應，並藉由大量的跑動達到體育課促進體適能的效果</a:t>
            </a:r>
            <a:r>
              <a:rPr lang="zh-TW" altLang="zh-TW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。</a:t>
            </a:r>
            <a:endParaRPr lang="en-US" altLang="zh-TW" sz="32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創造學習情</a:t>
            </a:r>
            <a:r>
              <a:rPr lang="zh-TW" altLang="en-US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境</a:t>
            </a:r>
            <a:endParaRPr lang="zh-TW" altLang="zh-TW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運用團隊</a:t>
            </a:r>
            <a:r>
              <a:rPr lang="zh-TW" altLang="zh-TW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合作</a:t>
            </a:r>
            <a:r>
              <a:rPr lang="zh-TW" altLang="en-US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，共同發現問題進而</a:t>
            </a:r>
            <a:r>
              <a:rPr lang="zh-TW" altLang="zh-TW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解決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問題。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9753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55320" y="45347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田徑模組概念的發想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pic>
        <p:nvPicPr>
          <p:cNvPr id="4" name="內容版面配置區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9536" y="2203704"/>
            <a:ext cx="10716768" cy="445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78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6448" y="389469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導入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熱身遊戲</a:t>
            </a:r>
          </a:p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一、鬼抓人：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1.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猜拳分組成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A(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贏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)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、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B(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輸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)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兩隊。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2.A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隊派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名學生到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B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隊當鬼，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B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隊派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名學生到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A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隊當鬼。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3.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在指定範圍內移動，被鬼碰觸到後則到外場候救區等待同伴救援。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4.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第一聲哨聲後開始，第二聲哨聲後結束。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8276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0456" y="63635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zh-TW" altLang="en-US" sz="48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開展</a:t>
            </a:r>
            <a:endParaRPr lang="zh-TW" altLang="en-US" sz="48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情境練習</a:t>
            </a:r>
          </a:p>
          <a:p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二、追逐跑</a:t>
            </a:r>
          </a:p>
          <a:p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1.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分二組，緩步跑至對方繞過角錐後，對方派員追逐，被追到者伏地挺身</a:t>
            </a:r>
            <a:r>
              <a:rPr lang="en-US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1</a:t>
            </a:r>
            <a:r>
              <a:rPr lang="zh-TW" altLang="zh-TW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下後歸隊，追逐者繼續繞過對方角錐後身分變為被追者，依此類推</a:t>
            </a:r>
            <a:r>
              <a:rPr lang="zh-TW" altLang="zh-TW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。</a:t>
            </a:r>
            <a:endParaRPr lang="en-US" altLang="zh-TW" sz="3200" dirty="0" smtClean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en-US" altLang="zh-TW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2.</a:t>
            </a:r>
            <a:r>
              <a:rPr lang="zh-TW" altLang="en-US" sz="3200" dirty="0" smtClean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練習後可讓學生分享觀察的跑姿後再進行練習。</a:t>
            </a:r>
            <a:endParaRPr lang="zh-TW" altLang="en-US" sz="32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473381"/>
      </p:ext>
    </p:extLst>
  </p:cSld>
  <p:clrMapOvr>
    <a:masterClrMapping/>
  </p:clrMapOvr>
</p:sld>
</file>

<file path=ppt/theme/theme1.xml><?xml version="1.0" encoding="utf-8"?>
<a:theme xmlns:a="http://schemas.openxmlformats.org/drawingml/2006/main" name="飛機雲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TM04033937[[fn=飛機雲]]</Template>
  <TotalTime>20</TotalTime>
  <Words>540</Words>
  <Application>Microsoft Office PowerPoint</Application>
  <PresentationFormat>寬螢幕</PresentationFormat>
  <Paragraphs>46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6" baseType="lpstr">
      <vt:lpstr>Adobe 黑体 Std R</vt:lpstr>
      <vt:lpstr>新細明體</vt:lpstr>
      <vt:lpstr>Arial</vt:lpstr>
      <vt:lpstr>Century Gothic</vt:lpstr>
      <vt:lpstr>飛機雲</vt:lpstr>
      <vt:lpstr>三峽國小到校輔導</vt:lpstr>
      <vt:lpstr>設計理念</vt:lpstr>
      <vt:lpstr>呼應領綱核心素養</vt:lpstr>
      <vt:lpstr>學習重點</vt:lpstr>
      <vt:lpstr>PowerPoint 簡報</vt:lpstr>
      <vt:lpstr>單元學習概念</vt:lpstr>
      <vt:lpstr>田徑模組概念的發想</vt:lpstr>
      <vt:lpstr>導入</vt:lpstr>
      <vt:lpstr>開展</vt:lpstr>
      <vt:lpstr>挑戰及觀察</vt:lpstr>
      <vt:lpstr>總結活動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三峽國小到校輔導</dc:title>
  <dc:creator>yichih Huang</dc:creator>
  <cp:lastModifiedBy>yichih Huang</cp:lastModifiedBy>
  <cp:revision>3</cp:revision>
  <dcterms:created xsi:type="dcterms:W3CDTF">2018-09-03T14:17:38Z</dcterms:created>
  <dcterms:modified xsi:type="dcterms:W3CDTF">2018-09-03T14:38:30Z</dcterms:modified>
</cp:coreProperties>
</file>