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39"/>
  </p:notesMasterIdLst>
  <p:sldIdLst>
    <p:sldId id="306" r:id="rId2"/>
    <p:sldId id="305" r:id="rId3"/>
    <p:sldId id="258" r:id="rId4"/>
    <p:sldId id="259" r:id="rId5"/>
    <p:sldId id="267" r:id="rId6"/>
    <p:sldId id="273" r:id="rId7"/>
    <p:sldId id="268" r:id="rId8"/>
    <p:sldId id="278" r:id="rId9"/>
    <p:sldId id="260" r:id="rId10"/>
    <p:sldId id="264" r:id="rId11"/>
    <p:sldId id="269" r:id="rId12"/>
    <p:sldId id="281" r:id="rId13"/>
    <p:sldId id="272" r:id="rId14"/>
    <p:sldId id="274" r:id="rId15"/>
    <p:sldId id="275" r:id="rId16"/>
    <p:sldId id="276" r:id="rId17"/>
    <p:sldId id="277" r:id="rId18"/>
    <p:sldId id="261" r:id="rId19"/>
    <p:sldId id="265" r:id="rId20"/>
    <p:sldId id="270" r:id="rId21"/>
    <p:sldId id="293" r:id="rId22"/>
    <p:sldId id="282" r:id="rId23"/>
    <p:sldId id="285" r:id="rId24"/>
    <p:sldId id="262" r:id="rId25"/>
    <p:sldId id="266" r:id="rId26"/>
    <p:sldId id="283" r:id="rId27"/>
    <p:sldId id="271" r:id="rId28"/>
    <p:sldId id="292" r:id="rId29"/>
    <p:sldId id="286" r:id="rId30"/>
    <p:sldId id="289" r:id="rId31"/>
    <p:sldId id="300" r:id="rId32"/>
    <p:sldId id="301" r:id="rId33"/>
    <p:sldId id="302" r:id="rId34"/>
    <p:sldId id="287" r:id="rId35"/>
    <p:sldId id="290" r:id="rId36"/>
    <p:sldId id="303" r:id="rId37"/>
    <p:sldId id="288" r:id="rId38"/>
  </p:sldIdLst>
  <p:sldSz cx="9144000" cy="6858000" type="screen4x3"/>
  <p:notesSz cx="6797675" cy="9926638"/>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24A48"/>
    <a:srgbClr val="003366"/>
    <a:srgbClr val="666699"/>
    <a:srgbClr val="660066"/>
    <a:srgbClr val="663300"/>
    <a:srgbClr val="CC0000"/>
    <a:srgbClr val="F3F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中等深淺樣式 1 - 輔色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7292A2E-F333-43FB-9621-5CBBE7FDCDCB}" styleName="淺色樣式 2 - 輔色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中等深淺樣式 3 - 輔色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125E5076-3810-47DD-B79F-674D7AD40C01}" styleName="深色樣式 1 - 輔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84E427A-3D55-4303-BF80-6455036E1DE7}" styleName="佈景主題樣式 1 - 輔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佈景主題樣式 1 - 輔色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7CE84F3-28C3-443E-9E96-99CF82512B78}" styleName="深色樣式 1 - 輔色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深色樣式 1 - 輔色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深色樣式 1 - 輔色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樣式 1 - 輔色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深色樣式 2 - 輔色 1/輔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深色樣式 2 - 輔色 5/輔色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深色樣式 2 - 輔色 3/輔色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中等深淺樣式 3 - 輔色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D03447BB-5D67-496B-8E87-E561075AD55C}" styleName="深色樣式 1 - 輔色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544" y="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69CD25-571C-425A-B77B-39E989C11931}" type="doc">
      <dgm:prSet loTypeId="urn:microsoft.com/office/officeart/2005/8/layout/hProcess6" loCatId="process" qsTypeId="urn:microsoft.com/office/officeart/2005/8/quickstyle/simple1" qsCatId="simple" csTypeId="urn:microsoft.com/office/officeart/2005/8/colors/accent1_2" csCatId="accent1" phldr="1"/>
      <dgm:spPr/>
      <dgm:t>
        <a:bodyPr/>
        <a:lstStyle/>
        <a:p>
          <a:endParaRPr lang="zh-TW" altLang="en-US"/>
        </a:p>
      </dgm:t>
    </dgm:pt>
    <dgm:pt modelId="{78B6FA3E-0DB5-4643-B3CA-9F05901E3FA0}">
      <dgm:prSet phldrT="[文字]" custT="1"/>
      <dgm:spPr/>
      <dgm:t>
        <a:bodyPr/>
        <a:lstStyle/>
        <a:p>
          <a:r>
            <a:rPr lang="zh-TW" altLang="en-US" sz="2400" dirty="0"/>
            <a:t>柔道校隊</a:t>
          </a:r>
        </a:p>
      </dgm:t>
    </dgm:pt>
    <dgm:pt modelId="{FB87381E-6F2C-4FEA-9483-2251F7577A19}" type="parTrans" cxnId="{94B009F6-8C88-477A-AD42-8B7B4CD43C71}">
      <dgm:prSet/>
      <dgm:spPr/>
      <dgm:t>
        <a:bodyPr/>
        <a:lstStyle/>
        <a:p>
          <a:endParaRPr lang="zh-TW" altLang="en-US"/>
        </a:p>
      </dgm:t>
    </dgm:pt>
    <dgm:pt modelId="{8B524BCE-6EE6-44A6-BBC1-71ABD3CCFF81}" type="sibTrans" cxnId="{94B009F6-8C88-477A-AD42-8B7B4CD43C71}">
      <dgm:prSet/>
      <dgm:spPr/>
      <dgm:t>
        <a:bodyPr/>
        <a:lstStyle/>
        <a:p>
          <a:endParaRPr lang="zh-TW" altLang="en-US"/>
        </a:p>
      </dgm:t>
    </dgm:pt>
    <dgm:pt modelId="{E0A18524-6038-4EAB-B204-1FA884C9785A}">
      <dgm:prSet phldrT="[文字]"/>
      <dgm:spPr/>
      <dgm:t>
        <a:bodyPr/>
        <a:lstStyle/>
        <a:p>
          <a:r>
            <a:rPr lang="zh-TW" altLang="en-US" dirty="0"/>
            <a:t>柔道課程</a:t>
          </a:r>
        </a:p>
      </dgm:t>
    </dgm:pt>
    <dgm:pt modelId="{184C2E6F-F43D-49A0-BE7D-BDC957605359}" type="parTrans" cxnId="{FFC3CAB3-6339-4D7C-8481-F00A8203FCE5}">
      <dgm:prSet/>
      <dgm:spPr/>
      <dgm:t>
        <a:bodyPr/>
        <a:lstStyle/>
        <a:p>
          <a:endParaRPr lang="zh-TW" altLang="en-US"/>
        </a:p>
      </dgm:t>
    </dgm:pt>
    <dgm:pt modelId="{361806F7-D691-415A-AD10-824C1D67F685}" type="sibTrans" cxnId="{FFC3CAB3-6339-4D7C-8481-F00A8203FCE5}">
      <dgm:prSet/>
      <dgm:spPr/>
      <dgm:t>
        <a:bodyPr/>
        <a:lstStyle/>
        <a:p>
          <a:endParaRPr lang="zh-TW" altLang="en-US"/>
        </a:p>
      </dgm:t>
    </dgm:pt>
    <dgm:pt modelId="{69107A32-A055-45AA-B75A-CAC94FF1ABB9}">
      <dgm:prSet/>
      <dgm:spPr/>
      <dgm:t>
        <a:bodyPr/>
        <a:lstStyle/>
        <a:p>
          <a:r>
            <a:rPr lang="zh-TW" altLang="en-US" dirty="0"/>
            <a:t>柔道精神</a:t>
          </a:r>
        </a:p>
      </dgm:t>
    </dgm:pt>
    <dgm:pt modelId="{06D02718-5DC8-432E-BCFE-6A2FA812F792}" type="parTrans" cxnId="{659557DC-A289-4338-8C39-D52918EAFEF3}">
      <dgm:prSet/>
      <dgm:spPr/>
      <dgm:t>
        <a:bodyPr/>
        <a:lstStyle/>
        <a:p>
          <a:endParaRPr lang="zh-TW" altLang="en-US"/>
        </a:p>
      </dgm:t>
    </dgm:pt>
    <dgm:pt modelId="{DE9B5C40-6DC1-4460-8D62-B4E1D5EBD6D0}" type="sibTrans" cxnId="{659557DC-A289-4338-8C39-D52918EAFEF3}">
      <dgm:prSet/>
      <dgm:spPr/>
      <dgm:t>
        <a:bodyPr/>
        <a:lstStyle/>
        <a:p>
          <a:endParaRPr lang="zh-TW" altLang="en-US"/>
        </a:p>
      </dgm:t>
    </dgm:pt>
    <dgm:pt modelId="{6A50F4A7-AB29-412D-A86B-311ACB14B30E}">
      <dgm:prSet custT="1"/>
      <dgm:spPr/>
      <dgm:t>
        <a:bodyPr/>
        <a:lstStyle/>
        <a:p>
          <a:r>
            <a:rPr lang="zh-TW" altLang="en-US" sz="1800" dirty="0">
              <a:latin typeface="標楷體" panose="03000509000000000000" pitchFamily="65" charset="-120"/>
              <a:ea typeface="標楷體" panose="03000509000000000000" pitchFamily="65" charset="-120"/>
            </a:rPr>
            <a:t>生活</a:t>
          </a:r>
          <a:r>
            <a:rPr lang="en-US" altLang="zh-TW" sz="1800" dirty="0">
              <a:latin typeface="標楷體" panose="03000509000000000000" pitchFamily="65" charset="-120"/>
              <a:ea typeface="標楷體" panose="03000509000000000000" pitchFamily="65" charset="-120"/>
            </a:rPr>
            <a:t>25</a:t>
          </a:r>
          <a:r>
            <a:rPr lang="zh-TW" altLang="en-US" sz="1800" dirty="0">
              <a:latin typeface="標楷體" panose="03000509000000000000" pitchFamily="65" charset="-120"/>
              <a:ea typeface="標楷體" panose="03000509000000000000" pitchFamily="65" charset="-120"/>
            </a:rPr>
            <a:t>％</a:t>
          </a:r>
          <a:endParaRPr lang="en-US" altLang="zh-TW" sz="1800" dirty="0">
            <a:latin typeface="標楷體" panose="03000509000000000000" pitchFamily="65" charset="-120"/>
            <a:ea typeface="標楷體" panose="03000509000000000000" pitchFamily="65" charset="-120"/>
          </a:endParaRPr>
        </a:p>
      </dgm:t>
    </dgm:pt>
    <dgm:pt modelId="{BCF0C78D-487D-40E8-A72F-56F5F0646222}" type="parTrans" cxnId="{A6436A43-6260-4DCC-A5BA-0995FC700951}">
      <dgm:prSet/>
      <dgm:spPr/>
      <dgm:t>
        <a:bodyPr/>
        <a:lstStyle/>
        <a:p>
          <a:endParaRPr lang="zh-TW" altLang="en-US"/>
        </a:p>
      </dgm:t>
    </dgm:pt>
    <dgm:pt modelId="{4DBE3BD8-B6E0-4BA8-8C3D-6C3E11FB3AA6}" type="sibTrans" cxnId="{A6436A43-6260-4DCC-A5BA-0995FC700951}">
      <dgm:prSet/>
      <dgm:spPr/>
      <dgm:t>
        <a:bodyPr/>
        <a:lstStyle/>
        <a:p>
          <a:endParaRPr lang="zh-TW" altLang="en-US"/>
        </a:p>
      </dgm:t>
    </dgm:pt>
    <dgm:pt modelId="{F9BE4D61-A08C-48F8-8403-C822499DA85A}">
      <dgm:prSet custT="1"/>
      <dgm:spPr/>
      <dgm:t>
        <a:bodyPr/>
        <a:lstStyle/>
        <a:p>
          <a:r>
            <a:rPr lang="zh-TW" altLang="en-US" sz="1800" dirty="0">
              <a:latin typeface="標楷體" panose="03000509000000000000" pitchFamily="65" charset="-120"/>
              <a:ea typeface="標楷體" panose="03000509000000000000" pitchFamily="65" charset="-120"/>
            </a:rPr>
            <a:t>精神</a:t>
          </a:r>
          <a:r>
            <a:rPr lang="en-US" altLang="zh-TW" sz="1800" dirty="0">
              <a:latin typeface="標楷體" panose="03000509000000000000" pitchFamily="65" charset="-120"/>
              <a:ea typeface="標楷體" panose="03000509000000000000" pitchFamily="65" charset="-120"/>
            </a:rPr>
            <a:t>25</a:t>
          </a:r>
          <a:r>
            <a:rPr lang="zh-TW" altLang="en-US" sz="1800" dirty="0">
              <a:latin typeface="標楷體" panose="03000509000000000000" pitchFamily="65" charset="-120"/>
              <a:ea typeface="標楷體" panose="03000509000000000000" pitchFamily="65" charset="-120"/>
            </a:rPr>
            <a:t>％</a:t>
          </a:r>
          <a:endParaRPr lang="en-US" altLang="zh-TW" sz="1800" dirty="0">
            <a:latin typeface="標楷體" panose="03000509000000000000" pitchFamily="65" charset="-120"/>
            <a:ea typeface="標楷體" panose="03000509000000000000" pitchFamily="65" charset="-120"/>
          </a:endParaRPr>
        </a:p>
      </dgm:t>
    </dgm:pt>
    <dgm:pt modelId="{BDB7D507-84CC-4B12-A209-E0F725EDE9DB}" type="parTrans" cxnId="{62B603B1-5C69-45CB-9C08-D824DF103771}">
      <dgm:prSet/>
      <dgm:spPr/>
      <dgm:t>
        <a:bodyPr/>
        <a:lstStyle/>
        <a:p>
          <a:endParaRPr lang="zh-TW" altLang="en-US"/>
        </a:p>
      </dgm:t>
    </dgm:pt>
    <dgm:pt modelId="{2D9E3461-D09A-4D40-AB66-C4DC22D2092A}" type="sibTrans" cxnId="{62B603B1-5C69-45CB-9C08-D824DF103771}">
      <dgm:prSet/>
      <dgm:spPr/>
      <dgm:t>
        <a:bodyPr/>
        <a:lstStyle/>
        <a:p>
          <a:endParaRPr lang="zh-TW" altLang="en-US"/>
        </a:p>
      </dgm:t>
    </dgm:pt>
    <dgm:pt modelId="{7690A31E-E954-45D0-A0DE-BCBFBE1DE846}">
      <dgm:prSet custT="1"/>
      <dgm:spPr/>
      <dgm:t>
        <a:bodyPr/>
        <a:lstStyle/>
        <a:p>
          <a:r>
            <a:rPr lang="zh-TW" altLang="en-US" sz="1800" dirty="0">
              <a:latin typeface="標楷體" panose="03000509000000000000" pitchFamily="65" charset="-120"/>
              <a:ea typeface="標楷體" panose="03000509000000000000" pitchFamily="65" charset="-120"/>
            </a:rPr>
            <a:t>競技</a:t>
          </a:r>
          <a:r>
            <a:rPr lang="en-US" altLang="zh-TW" sz="1800" dirty="0">
              <a:latin typeface="標楷體" panose="03000509000000000000" pitchFamily="65" charset="-120"/>
              <a:ea typeface="標楷體" panose="03000509000000000000" pitchFamily="65" charset="-120"/>
            </a:rPr>
            <a:t>25</a:t>
          </a:r>
          <a:r>
            <a:rPr lang="zh-TW" altLang="en-US" sz="1800" dirty="0">
              <a:latin typeface="標楷體" panose="03000509000000000000" pitchFamily="65" charset="-120"/>
              <a:ea typeface="標楷體" panose="03000509000000000000" pitchFamily="65" charset="-120"/>
            </a:rPr>
            <a:t>％</a:t>
          </a:r>
        </a:p>
      </dgm:t>
    </dgm:pt>
    <dgm:pt modelId="{A8CA9960-DD41-4AB0-83CE-FCFFC833CDA8}" type="parTrans" cxnId="{2E5A0E9F-DC57-4658-87AA-F76C3BB08F60}">
      <dgm:prSet/>
      <dgm:spPr/>
      <dgm:t>
        <a:bodyPr/>
        <a:lstStyle/>
        <a:p>
          <a:endParaRPr lang="zh-TW" altLang="en-US"/>
        </a:p>
      </dgm:t>
    </dgm:pt>
    <dgm:pt modelId="{C16F7DBF-1DF8-4B40-A7C7-12FA5569042C}" type="sibTrans" cxnId="{2E5A0E9F-DC57-4658-87AA-F76C3BB08F60}">
      <dgm:prSet/>
      <dgm:spPr/>
      <dgm:t>
        <a:bodyPr/>
        <a:lstStyle/>
        <a:p>
          <a:endParaRPr lang="zh-TW" altLang="en-US"/>
        </a:p>
      </dgm:t>
    </dgm:pt>
    <dgm:pt modelId="{8EC687BD-87C6-461A-A50B-6097D9819DC9}">
      <dgm:prSet custT="1"/>
      <dgm:spPr/>
      <dgm:t>
        <a:bodyPr/>
        <a:lstStyle/>
        <a:p>
          <a:r>
            <a:rPr lang="zh-TW" altLang="en-US" sz="1800" dirty="0">
              <a:latin typeface="標楷體" panose="03000509000000000000" pitchFamily="65" charset="-120"/>
              <a:ea typeface="標楷體" panose="03000509000000000000" pitchFamily="65" charset="-120"/>
            </a:rPr>
            <a:t>生活</a:t>
          </a:r>
          <a:r>
            <a:rPr lang="en-US" altLang="zh-TW" sz="1800" dirty="0">
              <a:latin typeface="標楷體" panose="03000509000000000000" pitchFamily="65" charset="-120"/>
              <a:ea typeface="標楷體" panose="03000509000000000000" pitchFamily="65" charset="-120"/>
            </a:rPr>
            <a:t>20</a:t>
          </a:r>
          <a:r>
            <a:rPr lang="zh-TW" altLang="en-US" sz="1800" dirty="0">
              <a:latin typeface="標楷體" panose="03000509000000000000" pitchFamily="65" charset="-120"/>
              <a:ea typeface="標楷體" panose="03000509000000000000" pitchFamily="65" charset="-120"/>
            </a:rPr>
            <a:t>％</a:t>
          </a:r>
          <a:endParaRPr lang="en-US" altLang="zh-TW" sz="1800" dirty="0">
            <a:latin typeface="標楷體" panose="03000509000000000000" pitchFamily="65" charset="-120"/>
            <a:ea typeface="標楷體" panose="03000509000000000000" pitchFamily="65" charset="-120"/>
          </a:endParaRPr>
        </a:p>
      </dgm:t>
    </dgm:pt>
    <dgm:pt modelId="{B621F563-5758-45E7-B28A-0881FB149D58}" type="parTrans" cxnId="{26D64DFF-0CD2-4035-B220-78E44CF5F70D}">
      <dgm:prSet/>
      <dgm:spPr/>
      <dgm:t>
        <a:bodyPr/>
        <a:lstStyle/>
        <a:p>
          <a:endParaRPr lang="zh-TW" altLang="en-US"/>
        </a:p>
      </dgm:t>
    </dgm:pt>
    <dgm:pt modelId="{6DC45E00-C64B-407D-AA53-B9EBC83957FA}" type="sibTrans" cxnId="{26D64DFF-0CD2-4035-B220-78E44CF5F70D}">
      <dgm:prSet/>
      <dgm:spPr/>
      <dgm:t>
        <a:bodyPr/>
        <a:lstStyle/>
        <a:p>
          <a:endParaRPr lang="zh-TW" altLang="en-US"/>
        </a:p>
      </dgm:t>
    </dgm:pt>
    <dgm:pt modelId="{5DA71A20-0558-44F6-926E-CC55835CA486}">
      <dgm:prSet custT="1"/>
      <dgm:spPr/>
      <dgm:t>
        <a:bodyPr/>
        <a:lstStyle/>
        <a:p>
          <a:r>
            <a:rPr lang="zh-TW" altLang="en-US" sz="1800" dirty="0">
              <a:latin typeface="標楷體" panose="03000509000000000000" pitchFamily="65" charset="-120"/>
              <a:ea typeface="標楷體" panose="03000509000000000000" pitchFamily="65" charset="-120"/>
            </a:rPr>
            <a:t>競技</a:t>
          </a:r>
          <a:r>
            <a:rPr lang="en-US" altLang="zh-TW" sz="1800" dirty="0">
              <a:latin typeface="標楷體" panose="03000509000000000000" pitchFamily="65" charset="-120"/>
              <a:ea typeface="標楷體" panose="03000509000000000000" pitchFamily="65" charset="-120"/>
            </a:rPr>
            <a:t>20</a:t>
          </a:r>
          <a:r>
            <a:rPr lang="zh-TW" altLang="en-US" sz="1800" dirty="0">
              <a:latin typeface="標楷體" panose="03000509000000000000" pitchFamily="65" charset="-120"/>
              <a:ea typeface="標楷體" panose="03000509000000000000" pitchFamily="65" charset="-120"/>
            </a:rPr>
            <a:t>％</a:t>
          </a:r>
        </a:p>
      </dgm:t>
    </dgm:pt>
    <dgm:pt modelId="{67941944-135B-4BC5-9A4D-A9DC00181674}" type="parTrans" cxnId="{60C0C4E6-9D4F-4ED8-ADF3-4EC2A5C0688F}">
      <dgm:prSet/>
      <dgm:spPr/>
      <dgm:t>
        <a:bodyPr/>
        <a:lstStyle/>
        <a:p>
          <a:endParaRPr lang="zh-TW" altLang="en-US"/>
        </a:p>
      </dgm:t>
    </dgm:pt>
    <dgm:pt modelId="{26B4E67A-8A1F-4326-868E-BC04C6A696F2}" type="sibTrans" cxnId="{60C0C4E6-9D4F-4ED8-ADF3-4EC2A5C0688F}">
      <dgm:prSet/>
      <dgm:spPr/>
      <dgm:t>
        <a:bodyPr/>
        <a:lstStyle/>
        <a:p>
          <a:endParaRPr lang="zh-TW" altLang="en-US"/>
        </a:p>
      </dgm:t>
    </dgm:pt>
    <dgm:pt modelId="{E962097F-B456-4327-9E0C-299E0914FEA6}">
      <dgm:prSet custT="1"/>
      <dgm:spPr/>
      <dgm:t>
        <a:bodyPr/>
        <a:lstStyle/>
        <a:p>
          <a:pPr algn="l"/>
          <a:endParaRPr lang="zh-TW" altLang="en-US" sz="1800" dirty="0">
            <a:latin typeface="標楷體" panose="03000509000000000000" pitchFamily="65" charset="-120"/>
            <a:ea typeface="標楷體" panose="03000509000000000000" pitchFamily="65" charset="-120"/>
          </a:endParaRPr>
        </a:p>
      </dgm:t>
    </dgm:pt>
    <dgm:pt modelId="{3AE0E3B6-7534-4A38-BEBF-D28950BE898A}" type="parTrans" cxnId="{56403801-7DC6-42CC-9672-E502F1FBF069}">
      <dgm:prSet/>
      <dgm:spPr/>
      <dgm:t>
        <a:bodyPr/>
        <a:lstStyle/>
        <a:p>
          <a:endParaRPr lang="zh-TW" altLang="en-US"/>
        </a:p>
      </dgm:t>
    </dgm:pt>
    <dgm:pt modelId="{889F1D7F-3084-4785-B390-91C194A0D006}" type="sibTrans" cxnId="{56403801-7DC6-42CC-9672-E502F1FBF069}">
      <dgm:prSet/>
      <dgm:spPr/>
      <dgm:t>
        <a:bodyPr/>
        <a:lstStyle/>
        <a:p>
          <a:endParaRPr lang="zh-TW" altLang="en-US"/>
        </a:p>
      </dgm:t>
    </dgm:pt>
    <dgm:pt modelId="{FA5B6869-9D48-4AF6-A11E-053073057B0A}">
      <dgm:prSet custT="1"/>
      <dgm:spPr/>
      <dgm:t>
        <a:bodyPr/>
        <a:lstStyle/>
        <a:p>
          <a:pPr algn="l"/>
          <a:r>
            <a:rPr lang="zh-TW" altLang="en-US" sz="1800" dirty="0">
              <a:latin typeface="標楷體" panose="03000509000000000000" pitchFamily="65" charset="-120"/>
              <a:ea typeface="標楷體" panose="03000509000000000000" pitchFamily="65" charset="-120"/>
            </a:rPr>
            <a:t>體能</a:t>
          </a:r>
          <a:r>
            <a:rPr lang="en-US" altLang="zh-TW" sz="1800" dirty="0">
              <a:latin typeface="標楷體" panose="03000509000000000000" pitchFamily="65" charset="-120"/>
              <a:ea typeface="標楷體" panose="03000509000000000000" pitchFamily="65" charset="-120"/>
            </a:rPr>
            <a:t>25</a:t>
          </a:r>
          <a:r>
            <a:rPr lang="zh-TW" altLang="en-US" sz="1800" dirty="0">
              <a:latin typeface="標楷體" panose="03000509000000000000" pitchFamily="65" charset="-120"/>
              <a:ea typeface="標楷體" panose="03000509000000000000" pitchFamily="65" charset="-120"/>
            </a:rPr>
            <a:t>％</a:t>
          </a:r>
        </a:p>
      </dgm:t>
    </dgm:pt>
    <dgm:pt modelId="{6A0A0549-137C-442B-95A1-0B13313EED78}" type="parTrans" cxnId="{3C7F1FD7-ACD6-4957-8076-0E423B949244}">
      <dgm:prSet/>
      <dgm:spPr/>
      <dgm:t>
        <a:bodyPr/>
        <a:lstStyle/>
        <a:p>
          <a:endParaRPr lang="zh-TW" altLang="en-US"/>
        </a:p>
      </dgm:t>
    </dgm:pt>
    <dgm:pt modelId="{015E4CBC-7CAC-4268-B7A0-34611C9D5069}" type="sibTrans" cxnId="{3C7F1FD7-ACD6-4957-8076-0E423B949244}">
      <dgm:prSet/>
      <dgm:spPr/>
      <dgm:t>
        <a:bodyPr/>
        <a:lstStyle/>
        <a:p>
          <a:endParaRPr lang="zh-TW" altLang="en-US"/>
        </a:p>
      </dgm:t>
    </dgm:pt>
    <dgm:pt modelId="{8FD70B44-4B00-4A4E-BCA8-6FE0BF16EC97}">
      <dgm:prSet custT="1"/>
      <dgm:spPr/>
      <dgm:t>
        <a:bodyPr/>
        <a:lstStyle/>
        <a:p>
          <a:endParaRPr lang="zh-TW" altLang="en-US" sz="1500" dirty="0">
            <a:latin typeface="標楷體" panose="03000509000000000000" pitchFamily="65" charset="-120"/>
            <a:ea typeface="標楷體" panose="03000509000000000000" pitchFamily="65" charset="-120"/>
          </a:endParaRPr>
        </a:p>
      </dgm:t>
    </dgm:pt>
    <dgm:pt modelId="{0F579DA2-407F-4FA1-BBCA-D0D3AAE56261}" type="parTrans" cxnId="{B3994836-9E60-4F6D-95D4-138DB7381A5C}">
      <dgm:prSet/>
      <dgm:spPr/>
      <dgm:t>
        <a:bodyPr/>
        <a:lstStyle/>
        <a:p>
          <a:endParaRPr lang="zh-TW" altLang="en-US"/>
        </a:p>
      </dgm:t>
    </dgm:pt>
    <dgm:pt modelId="{0310F9A9-1487-4EFA-8D6B-D7D6A42D1EC8}" type="sibTrans" cxnId="{B3994836-9E60-4F6D-95D4-138DB7381A5C}">
      <dgm:prSet/>
      <dgm:spPr/>
      <dgm:t>
        <a:bodyPr/>
        <a:lstStyle/>
        <a:p>
          <a:endParaRPr lang="zh-TW" altLang="en-US"/>
        </a:p>
      </dgm:t>
    </dgm:pt>
    <dgm:pt modelId="{ED65AB86-9DA0-4759-A1A8-59D240489C95}">
      <dgm:prSet custT="1"/>
      <dgm:spPr/>
      <dgm:t>
        <a:bodyPr/>
        <a:lstStyle/>
        <a:p>
          <a:r>
            <a:rPr lang="zh-TW" altLang="en-US" sz="1800" dirty="0">
              <a:latin typeface="標楷體" panose="03000509000000000000" pitchFamily="65" charset="-120"/>
              <a:ea typeface="標楷體" panose="03000509000000000000" pitchFamily="65" charset="-120"/>
            </a:rPr>
            <a:t>體能</a:t>
          </a:r>
          <a:r>
            <a:rPr lang="en-US" altLang="zh-TW" sz="1800" dirty="0">
              <a:latin typeface="標楷體" panose="03000509000000000000" pitchFamily="65" charset="-120"/>
              <a:ea typeface="標楷體" panose="03000509000000000000" pitchFamily="65" charset="-120"/>
            </a:rPr>
            <a:t>30</a:t>
          </a:r>
          <a:r>
            <a:rPr lang="zh-TW" altLang="en-US" sz="1800" dirty="0">
              <a:latin typeface="標楷體" panose="03000509000000000000" pitchFamily="65" charset="-120"/>
              <a:ea typeface="標楷體" panose="03000509000000000000" pitchFamily="65" charset="-120"/>
            </a:rPr>
            <a:t>％</a:t>
          </a:r>
        </a:p>
      </dgm:t>
    </dgm:pt>
    <dgm:pt modelId="{CF02709D-0939-498B-9663-741033211E25}" type="parTrans" cxnId="{2E7F9A00-48C0-4501-BC83-EC9E484BC813}">
      <dgm:prSet/>
      <dgm:spPr/>
      <dgm:t>
        <a:bodyPr/>
        <a:lstStyle/>
        <a:p>
          <a:endParaRPr lang="zh-TW" altLang="en-US"/>
        </a:p>
      </dgm:t>
    </dgm:pt>
    <dgm:pt modelId="{123A9A89-2522-43FD-ACE6-422C26AFFCCB}" type="sibTrans" cxnId="{2E7F9A00-48C0-4501-BC83-EC9E484BC813}">
      <dgm:prSet/>
      <dgm:spPr/>
      <dgm:t>
        <a:bodyPr/>
        <a:lstStyle/>
        <a:p>
          <a:endParaRPr lang="zh-TW" altLang="en-US"/>
        </a:p>
      </dgm:t>
    </dgm:pt>
    <dgm:pt modelId="{077CFA89-4FFF-4D68-809D-6216B73F6788}">
      <dgm:prSet custT="1"/>
      <dgm:spPr/>
      <dgm:t>
        <a:bodyPr/>
        <a:lstStyle/>
        <a:p>
          <a:endParaRPr lang="zh-TW" altLang="en-US" sz="1500" dirty="0">
            <a:latin typeface="標楷體" panose="03000509000000000000" pitchFamily="65" charset="-120"/>
            <a:ea typeface="標楷體" panose="03000509000000000000" pitchFamily="65" charset="-120"/>
          </a:endParaRPr>
        </a:p>
      </dgm:t>
    </dgm:pt>
    <dgm:pt modelId="{62B80DD2-DF91-4FA1-BC6C-F6AE90356B57}" type="parTrans" cxnId="{95922EF7-4DAF-4434-8F95-B4E5E55258EC}">
      <dgm:prSet/>
      <dgm:spPr/>
      <dgm:t>
        <a:bodyPr/>
        <a:lstStyle/>
        <a:p>
          <a:endParaRPr lang="zh-TW" altLang="en-US"/>
        </a:p>
      </dgm:t>
    </dgm:pt>
    <dgm:pt modelId="{E9CFE616-C556-4057-99C3-5EA06669AACD}" type="sibTrans" cxnId="{95922EF7-4DAF-4434-8F95-B4E5E55258EC}">
      <dgm:prSet/>
      <dgm:spPr/>
      <dgm:t>
        <a:bodyPr/>
        <a:lstStyle/>
        <a:p>
          <a:endParaRPr lang="zh-TW" altLang="en-US"/>
        </a:p>
      </dgm:t>
    </dgm:pt>
    <dgm:pt modelId="{437E5162-E01E-4B1F-BE4A-94C9BA77C838}">
      <dgm:prSet custT="1"/>
      <dgm:spPr/>
      <dgm:t>
        <a:bodyPr/>
        <a:lstStyle/>
        <a:p>
          <a:r>
            <a:rPr lang="zh-TW" altLang="en-US" sz="1800" dirty="0">
              <a:latin typeface="標楷體" panose="03000509000000000000" pitchFamily="65" charset="-120"/>
              <a:ea typeface="標楷體" panose="03000509000000000000" pitchFamily="65" charset="-120"/>
            </a:rPr>
            <a:t>家長支持</a:t>
          </a:r>
        </a:p>
      </dgm:t>
    </dgm:pt>
    <dgm:pt modelId="{91C709A2-1316-49AD-A62C-221D9BC29285}" type="parTrans" cxnId="{DD49FBD4-E83F-414F-873E-631BCAE66D17}">
      <dgm:prSet/>
      <dgm:spPr/>
      <dgm:t>
        <a:bodyPr/>
        <a:lstStyle/>
        <a:p>
          <a:endParaRPr lang="zh-TW" altLang="en-US"/>
        </a:p>
      </dgm:t>
    </dgm:pt>
    <dgm:pt modelId="{07694BAA-3A3B-46DC-B29B-C97ACC0AD487}" type="sibTrans" cxnId="{DD49FBD4-E83F-414F-873E-631BCAE66D17}">
      <dgm:prSet/>
      <dgm:spPr/>
      <dgm:t>
        <a:bodyPr/>
        <a:lstStyle/>
        <a:p>
          <a:endParaRPr lang="zh-TW" altLang="en-US"/>
        </a:p>
      </dgm:t>
    </dgm:pt>
    <dgm:pt modelId="{086768F3-A371-4CAA-BEDA-04ED2CD9376B}">
      <dgm:prSet custT="1"/>
      <dgm:spPr/>
      <dgm:t>
        <a:bodyPr/>
        <a:lstStyle/>
        <a:p>
          <a:r>
            <a:rPr lang="zh-TW" altLang="en-US" sz="1800" dirty="0">
              <a:latin typeface="標楷體" panose="03000509000000000000" pitchFamily="65" charset="-120"/>
              <a:ea typeface="標楷體" panose="03000509000000000000" pitchFamily="65" charset="-120"/>
            </a:rPr>
            <a:t>老師推崇</a:t>
          </a:r>
        </a:p>
      </dgm:t>
    </dgm:pt>
    <dgm:pt modelId="{616C5012-5CFF-426B-AADC-E82FAA970575}" type="parTrans" cxnId="{3021AEDA-BC03-48C9-A8AC-C7A1DB5CEF24}">
      <dgm:prSet/>
      <dgm:spPr/>
      <dgm:t>
        <a:bodyPr/>
        <a:lstStyle/>
        <a:p>
          <a:endParaRPr lang="zh-TW" altLang="en-US"/>
        </a:p>
      </dgm:t>
    </dgm:pt>
    <dgm:pt modelId="{052EA230-FB6C-445C-B799-BA1BEC36A1E9}" type="sibTrans" cxnId="{3021AEDA-BC03-48C9-A8AC-C7A1DB5CEF24}">
      <dgm:prSet/>
      <dgm:spPr/>
      <dgm:t>
        <a:bodyPr/>
        <a:lstStyle/>
        <a:p>
          <a:endParaRPr lang="zh-TW" altLang="en-US"/>
        </a:p>
      </dgm:t>
    </dgm:pt>
    <dgm:pt modelId="{F9172F98-67F9-4524-9B8C-EABCA3ABFC72}">
      <dgm:prSet custT="1"/>
      <dgm:spPr/>
      <dgm:t>
        <a:bodyPr/>
        <a:lstStyle/>
        <a:p>
          <a:r>
            <a:rPr lang="zh-TW" altLang="en-US" sz="1800" dirty="0">
              <a:latin typeface="標楷體" panose="03000509000000000000" pitchFamily="65" charset="-120"/>
              <a:ea typeface="標楷體" panose="03000509000000000000" pitchFamily="65" charset="-120"/>
            </a:rPr>
            <a:t>學生興趣</a:t>
          </a:r>
        </a:p>
      </dgm:t>
    </dgm:pt>
    <dgm:pt modelId="{A4CD51C0-9F62-47B4-B990-7E4DB90EC506}" type="parTrans" cxnId="{69289D61-E9D4-4C8E-860A-932107D1C138}">
      <dgm:prSet/>
      <dgm:spPr/>
      <dgm:t>
        <a:bodyPr/>
        <a:lstStyle/>
        <a:p>
          <a:endParaRPr lang="zh-TW" altLang="en-US"/>
        </a:p>
      </dgm:t>
    </dgm:pt>
    <dgm:pt modelId="{B70A765F-E5E7-4962-AB90-274A14C818F4}" type="sibTrans" cxnId="{69289D61-E9D4-4C8E-860A-932107D1C138}">
      <dgm:prSet/>
      <dgm:spPr/>
      <dgm:t>
        <a:bodyPr/>
        <a:lstStyle/>
        <a:p>
          <a:endParaRPr lang="zh-TW" altLang="en-US"/>
        </a:p>
      </dgm:t>
    </dgm:pt>
    <dgm:pt modelId="{447D3ADA-8629-424D-A271-3AF1A4FBE103}">
      <dgm:prSet custT="1"/>
      <dgm:spPr/>
      <dgm:t>
        <a:bodyPr/>
        <a:lstStyle/>
        <a:p>
          <a:endParaRPr lang="zh-TW" altLang="en-US" sz="1500" dirty="0">
            <a:latin typeface="標楷體" panose="03000509000000000000" pitchFamily="65" charset="-120"/>
            <a:ea typeface="標楷體" panose="03000509000000000000" pitchFamily="65" charset="-120"/>
          </a:endParaRPr>
        </a:p>
      </dgm:t>
    </dgm:pt>
    <dgm:pt modelId="{B9D690D4-52A3-4505-AE76-66F81110A9D4}" type="parTrans" cxnId="{DDC31AD8-0CF0-4AEA-936F-6C9694229451}">
      <dgm:prSet/>
      <dgm:spPr/>
      <dgm:t>
        <a:bodyPr/>
        <a:lstStyle/>
        <a:p>
          <a:endParaRPr lang="zh-TW" altLang="en-US"/>
        </a:p>
      </dgm:t>
    </dgm:pt>
    <dgm:pt modelId="{6CA6BFE0-F7CB-4F06-AD56-2ADF2362DAEF}" type="sibTrans" cxnId="{DDC31AD8-0CF0-4AEA-936F-6C9694229451}">
      <dgm:prSet/>
      <dgm:spPr/>
      <dgm:t>
        <a:bodyPr/>
        <a:lstStyle/>
        <a:p>
          <a:endParaRPr lang="zh-TW" altLang="en-US"/>
        </a:p>
      </dgm:t>
    </dgm:pt>
    <dgm:pt modelId="{7B1306ED-D39F-4B7A-BF2E-8EFB6B084FC2}">
      <dgm:prSet custT="1"/>
      <dgm:spPr/>
      <dgm:t>
        <a:bodyPr/>
        <a:lstStyle/>
        <a:p>
          <a:r>
            <a:rPr lang="zh-TW" altLang="en-US" sz="1800" dirty="0">
              <a:latin typeface="標楷體" panose="03000509000000000000" pitchFamily="65" charset="-120"/>
              <a:ea typeface="標楷體" panose="03000509000000000000" pitchFamily="65" charset="-120"/>
            </a:rPr>
            <a:t>校友表現</a:t>
          </a:r>
        </a:p>
      </dgm:t>
    </dgm:pt>
    <dgm:pt modelId="{138DB749-99E3-43AA-8F69-25645B629A37}" type="parTrans" cxnId="{D1A7225F-6D46-45F2-8305-C0B55F380BA6}">
      <dgm:prSet/>
      <dgm:spPr/>
      <dgm:t>
        <a:bodyPr/>
        <a:lstStyle/>
        <a:p>
          <a:endParaRPr lang="zh-TW" altLang="en-US"/>
        </a:p>
      </dgm:t>
    </dgm:pt>
    <dgm:pt modelId="{CF3B36B4-594A-4717-AEBB-DA21F206EF0A}" type="sibTrans" cxnId="{D1A7225F-6D46-45F2-8305-C0B55F380BA6}">
      <dgm:prSet/>
      <dgm:spPr/>
      <dgm:t>
        <a:bodyPr/>
        <a:lstStyle/>
        <a:p>
          <a:endParaRPr lang="zh-TW" altLang="en-US"/>
        </a:p>
      </dgm:t>
    </dgm:pt>
    <dgm:pt modelId="{5F461A32-F5BA-4F2C-ACA0-2B6A967107D9}">
      <dgm:prSet custT="1"/>
      <dgm:spPr/>
      <dgm:t>
        <a:bodyPr/>
        <a:lstStyle/>
        <a:p>
          <a:endParaRPr lang="zh-TW" altLang="en-US" sz="1500" dirty="0">
            <a:latin typeface="標楷體" panose="03000509000000000000" pitchFamily="65" charset="-120"/>
            <a:ea typeface="標楷體" panose="03000509000000000000" pitchFamily="65" charset="-120"/>
          </a:endParaRPr>
        </a:p>
      </dgm:t>
    </dgm:pt>
    <dgm:pt modelId="{DD562937-0A5B-452A-97CD-66A770F66692}" type="parTrans" cxnId="{7A7BF0F6-3BAE-4DE1-9A43-D92B3611FA8A}">
      <dgm:prSet/>
      <dgm:spPr/>
      <dgm:t>
        <a:bodyPr/>
        <a:lstStyle/>
        <a:p>
          <a:endParaRPr lang="zh-TW" altLang="en-US"/>
        </a:p>
      </dgm:t>
    </dgm:pt>
    <dgm:pt modelId="{BDB165AC-40E6-413F-B2A4-2E4E5BBEEB35}" type="sibTrans" cxnId="{7A7BF0F6-3BAE-4DE1-9A43-D92B3611FA8A}">
      <dgm:prSet/>
      <dgm:spPr/>
      <dgm:t>
        <a:bodyPr/>
        <a:lstStyle/>
        <a:p>
          <a:endParaRPr lang="zh-TW" altLang="en-US"/>
        </a:p>
      </dgm:t>
    </dgm:pt>
    <dgm:pt modelId="{1EC50FD8-E0E3-4857-867A-5102462FB9DA}">
      <dgm:prSet custT="1"/>
      <dgm:spPr/>
      <dgm:t>
        <a:bodyPr/>
        <a:lstStyle/>
        <a:p>
          <a:r>
            <a:rPr lang="zh-TW" altLang="en-US" sz="1800" dirty="0">
              <a:latin typeface="標楷體" panose="03000509000000000000" pitchFamily="65" charset="-120"/>
              <a:ea typeface="標楷體" panose="03000509000000000000" pitchFamily="65" charset="-120"/>
            </a:rPr>
            <a:t>精神</a:t>
          </a:r>
          <a:r>
            <a:rPr lang="en-US" altLang="zh-TW" sz="1800" dirty="0">
              <a:latin typeface="標楷體" panose="03000509000000000000" pitchFamily="65" charset="-120"/>
              <a:ea typeface="標楷體" panose="03000509000000000000" pitchFamily="65" charset="-120"/>
            </a:rPr>
            <a:t>30</a:t>
          </a:r>
          <a:r>
            <a:rPr lang="zh-TW" altLang="en-US" sz="1800" dirty="0">
              <a:latin typeface="標楷體" panose="03000509000000000000" pitchFamily="65" charset="-120"/>
              <a:ea typeface="標楷體" panose="03000509000000000000" pitchFamily="65" charset="-120"/>
            </a:rPr>
            <a:t>％</a:t>
          </a:r>
          <a:endParaRPr lang="en-US" altLang="zh-TW" sz="1800" dirty="0">
            <a:latin typeface="標楷體" panose="03000509000000000000" pitchFamily="65" charset="-120"/>
            <a:ea typeface="標楷體" panose="03000509000000000000" pitchFamily="65" charset="-120"/>
          </a:endParaRPr>
        </a:p>
      </dgm:t>
    </dgm:pt>
    <dgm:pt modelId="{01B18E3A-43C6-4651-8E18-969EEDAEA03C}" type="parTrans" cxnId="{BDEA6D4B-01D1-44EE-BA2D-AFE35387C3F6}">
      <dgm:prSet/>
      <dgm:spPr/>
      <dgm:t>
        <a:bodyPr/>
        <a:lstStyle/>
        <a:p>
          <a:endParaRPr lang="zh-TW" altLang="en-US"/>
        </a:p>
      </dgm:t>
    </dgm:pt>
    <dgm:pt modelId="{1214F9B5-6765-4D53-A486-1661CDAE5FD1}" type="sibTrans" cxnId="{BDEA6D4B-01D1-44EE-BA2D-AFE35387C3F6}">
      <dgm:prSet/>
      <dgm:spPr/>
      <dgm:t>
        <a:bodyPr/>
        <a:lstStyle/>
        <a:p>
          <a:endParaRPr lang="zh-TW" altLang="en-US"/>
        </a:p>
      </dgm:t>
    </dgm:pt>
    <dgm:pt modelId="{DA2D3520-03EA-46B7-85EF-60B02DEE71DD}" type="pres">
      <dgm:prSet presAssocID="{4069CD25-571C-425A-B77B-39E989C11931}" presName="theList" presStyleCnt="0">
        <dgm:presLayoutVars>
          <dgm:dir/>
          <dgm:animLvl val="lvl"/>
          <dgm:resizeHandles val="exact"/>
        </dgm:presLayoutVars>
      </dgm:prSet>
      <dgm:spPr/>
    </dgm:pt>
    <dgm:pt modelId="{8BBC7DDE-CA05-4AC3-8E19-958CDBF31DA8}" type="pres">
      <dgm:prSet presAssocID="{78B6FA3E-0DB5-4643-B3CA-9F05901E3FA0}" presName="compNode" presStyleCnt="0"/>
      <dgm:spPr/>
    </dgm:pt>
    <dgm:pt modelId="{B3E04DD2-55D5-49D1-947F-489A41DA686E}" type="pres">
      <dgm:prSet presAssocID="{78B6FA3E-0DB5-4643-B3CA-9F05901E3FA0}" presName="noGeometry" presStyleCnt="0"/>
      <dgm:spPr/>
    </dgm:pt>
    <dgm:pt modelId="{C8BB18B2-3B1E-4F3A-A157-EF0FCC8B5FB1}" type="pres">
      <dgm:prSet presAssocID="{78B6FA3E-0DB5-4643-B3CA-9F05901E3FA0}" presName="childTextVisible" presStyleLbl="bgAccFollowNode1" presStyleIdx="0" presStyleCnt="3" custScaleX="111980" custScaleY="235972" custLinFactNeighborX="-1844" custLinFactNeighborY="-1153">
        <dgm:presLayoutVars>
          <dgm:bulletEnabled val="1"/>
        </dgm:presLayoutVars>
      </dgm:prSet>
      <dgm:spPr>
        <a:prstGeom prst="rightArrow">
          <a:avLst/>
        </a:prstGeom>
      </dgm:spPr>
    </dgm:pt>
    <dgm:pt modelId="{95C6149D-4B36-4C40-A8A0-778BF1866126}" type="pres">
      <dgm:prSet presAssocID="{78B6FA3E-0DB5-4643-B3CA-9F05901E3FA0}" presName="childTextHidden" presStyleLbl="bgAccFollowNode1" presStyleIdx="0" presStyleCnt="3"/>
      <dgm:spPr/>
    </dgm:pt>
    <dgm:pt modelId="{62F36C22-B773-41D9-9A2D-1323A44AC277}" type="pres">
      <dgm:prSet presAssocID="{78B6FA3E-0DB5-4643-B3CA-9F05901E3FA0}" presName="parentText" presStyleLbl="node1" presStyleIdx="0" presStyleCnt="3">
        <dgm:presLayoutVars>
          <dgm:chMax val="1"/>
          <dgm:bulletEnabled val="1"/>
        </dgm:presLayoutVars>
      </dgm:prSet>
      <dgm:spPr/>
    </dgm:pt>
    <dgm:pt modelId="{5254D541-7192-49B8-9967-323017F98748}" type="pres">
      <dgm:prSet presAssocID="{78B6FA3E-0DB5-4643-B3CA-9F05901E3FA0}" presName="aSpace" presStyleCnt="0"/>
      <dgm:spPr/>
    </dgm:pt>
    <dgm:pt modelId="{50F64B68-8436-42DE-83A6-DE34D97CFEB8}" type="pres">
      <dgm:prSet presAssocID="{69107A32-A055-45AA-B75A-CAC94FF1ABB9}" presName="compNode" presStyleCnt="0"/>
      <dgm:spPr/>
    </dgm:pt>
    <dgm:pt modelId="{49C3F308-3F8E-4D70-BAE4-A26344387D83}" type="pres">
      <dgm:prSet presAssocID="{69107A32-A055-45AA-B75A-CAC94FF1ABB9}" presName="noGeometry" presStyleCnt="0"/>
      <dgm:spPr/>
    </dgm:pt>
    <dgm:pt modelId="{87468FF0-8308-4611-8436-BB8E95C68C4F}" type="pres">
      <dgm:prSet presAssocID="{69107A32-A055-45AA-B75A-CAC94FF1ABB9}" presName="childTextVisible" presStyleLbl="bgAccFollowNode1" presStyleIdx="1" presStyleCnt="3" custScaleX="111776" custScaleY="235972" custLinFactNeighborX="-937" custLinFactNeighborY="871">
        <dgm:presLayoutVars>
          <dgm:bulletEnabled val="1"/>
        </dgm:presLayoutVars>
      </dgm:prSet>
      <dgm:spPr>
        <a:prstGeom prst="rightArrow">
          <a:avLst/>
        </a:prstGeom>
      </dgm:spPr>
    </dgm:pt>
    <dgm:pt modelId="{6FE76C65-010B-4BA7-8F13-84D85714D758}" type="pres">
      <dgm:prSet presAssocID="{69107A32-A055-45AA-B75A-CAC94FF1ABB9}" presName="childTextHidden" presStyleLbl="bgAccFollowNode1" presStyleIdx="1" presStyleCnt="3"/>
      <dgm:spPr/>
    </dgm:pt>
    <dgm:pt modelId="{D58691D1-584F-4DD3-AA94-841AE85EAE78}" type="pres">
      <dgm:prSet presAssocID="{69107A32-A055-45AA-B75A-CAC94FF1ABB9}" presName="parentText" presStyleLbl="node1" presStyleIdx="1" presStyleCnt="3">
        <dgm:presLayoutVars>
          <dgm:chMax val="1"/>
          <dgm:bulletEnabled val="1"/>
        </dgm:presLayoutVars>
      </dgm:prSet>
      <dgm:spPr/>
    </dgm:pt>
    <dgm:pt modelId="{C5BA77BB-4650-4FD2-A7C0-1882A6777C07}" type="pres">
      <dgm:prSet presAssocID="{69107A32-A055-45AA-B75A-CAC94FF1ABB9}" presName="aSpace" presStyleCnt="0"/>
      <dgm:spPr/>
    </dgm:pt>
    <dgm:pt modelId="{F3EC0221-9DBE-41AD-94B2-E860A0311EE7}" type="pres">
      <dgm:prSet presAssocID="{E0A18524-6038-4EAB-B204-1FA884C9785A}" presName="compNode" presStyleCnt="0"/>
      <dgm:spPr/>
    </dgm:pt>
    <dgm:pt modelId="{C81D45BF-CED4-4E38-AB73-96ACF6D0593F}" type="pres">
      <dgm:prSet presAssocID="{E0A18524-6038-4EAB-B204-1FA884C9785A}" presName="noGeometry" presStyleCnt="0"/>
      <dgm:spPr/>
    </dgm:pt>
    <dgm:pt modelId="{B5EDE402-A640-4B1E-940F-B0CEFFCBCA5E}" type="pres">
      <dgm:prSet presAssocID="{E0A18524-6038-4EAB-B204-1FA884C9785A}" presName="childTextVisible" presStyleLbl="bgAccFollowNode1" presStyleIdx="2" presStyleCnt="3" custScaleX="115512" custScaleY="235972">
        <dgm:presLayoutVars>
          <dgm:bulletEnabled val="1"/>
        </dgm:presLayoutVars>
      </dgm:prSet>
      <dgm:spPr>
        <a:prstGeom prst="rightArrow">
          <a:avLst/>
        </a:prstGeom>
      </dgm:spPr>
    </dgm:pt>
    <dgm:pt modelId="{E1070DBC-343D-405E-9818-D4B3001055D8}" type="pres">
      <dgm:prSet presAssocID="{E0A18524-6038-4EAB-B204-1FA884C9785A}" presName="childTextHidden" presStyleLbl="bgAccFollowNode1" presStyleIdx="2" presStyleCnt="3"/>
      <dgm:spPr/>
    </dgm:pt>
    <dgm:pt modelId="{4B9AE321-3444-4824-8CCF-493EA729E3E7}" type="pres">
      <dgm:prSet presAssocID="{E0A18524-6038-4EAB-B204-1FA884C9785A}" presName="parentText" presStyleLbl="node1" presStyleIdx="2" presStyleCnt="3">
        <dgm:presLayoutVars>
          <dgm:chMax val="1"/>
          <dgm:bulletEnabled val="1"/>
        </dgm:presLayoutVars>
      </dgm:prSet>
      <dgm:spPr/>
    </dgm:pt>
  </dgm:ptLst>
  <dgm:cxnLst>
    <dgm:cxn modelId="{2E7F9A00-48C0-4501-BC83-EC9E484BC813}" srcId="{E0A18524-6038-4EAB-B204-1FA884C9785A}" destId="{ED65AB86-9DA0-4759-A1A8-59D240489C95}" srcOrd="1" destOrd="0" parTransId="{CF02709D-0939-498B-9663-741033211E25}" sibTransId="{123A9A89-2522-43FD-ACE6-422C26AFFCCB}"/>
    <dgm:cxn modelId="{56403801-7DC6-42CC-9672-E502F1FBF069}" srcId="{78B6FA3E-0DB5-4643-B3CA-9F05901E3FA0}" destId="{E962097F-B456-4327-9E0C-299E0914FEA6}" srcOrd="0" destOrd="0" parTransId="{3AE0E3B6-7534-4A38-BEBF-D28950BE898A}" sibTransId="{889F1D7F-3084-4785-B390-91C194A0D006}"/>
    <dgm:cxn modelId="{52BED517-3958-4814-9ED4-A4332E1F894B}" type="presOf" srcId="{7B1306ED-D39F-4B7A-BF2E-8EFB6B084FC2}" destId="{6FE76C65-010B-4BA7-8F13-84D85714D758}" srcOrd="1" destOrd="2" presId="urn:microsoft.com/office/officeart/2005/8/layout/hProcess6"/>
    <dgm:cxn modelId="{893A6A18-D559-450F-9D55-75BF8EBFC4CA}" type="presOf" srcId="{086768F3-A371-4CAA-BEDA-04ED2CD9376B}" destId="{87468FF0-8308-4611-8436-BB8E95C68C4F}" srcOrd="0" destOrd="4" presId="urn:microsoft.com/office/officeart/2005/8/layout/hProcess6"/>
    <dgm:cxn modelId="{CA52991C-54A9-4671-8996-BFE789D7EFE1}" type="presOf" srcId="{8EC687BD-87C6-461A-A50B-6097D9819DC9}" destId="{B5EDE402-A640-4B1E-940F-B0CEFFCBCA5E}" srcOrd="0" destOrd="2" presId="urn:microsoft.com/office/officeart/2005/8/layout/hProcess6"/>
    <dgm:cxn modelId="{1C380C1E-50B3-4AE9-9CF1-69E65AD60F23}" type="presOf" srcId="{7B1306ED-D39F-4B7A-BF2E-8EFB6B084FC2}" destId="{87468FF0-8308-4611-8436-BB8E95C68C4F}" srcOrd="0" destOrd="2" presId="urn:microsoft.com/office/officeart/2005/8/layout/hProcess6"/>
    <dgm:cxn modelId="{C0E1ED20-D8DC-4040-B3E0-A9B2D6C48221}" type="presOf" srcId="{437E5162-E01E-4B1F-BE4A-94C9BA77C838}" destId="{87468FF0-8308-4611-8436-BB8E95C68C4F}" srcOrd="0" destOrd="3" presId="urn:microsoft.com/office/officeart/2005/8/layout/hProcess6"/>
    <dgm:cxn modelId="{107A2A32-7682-46A7-A1AF-32F9289E0948}" type="presOf" srcId="{5F461A32-F5BA-4F2C-ACA0-2B6A967107D9}" destId="{6FE76C65-010B-4BA7-8F13-84D85714D758}" srcOrd="1" destOrd="1" presId="urn:microsoft.com/office/officeart/2005/8/layout/hProcess6"/>
    <dgm:cxn modelId="{54294732-A4DB-4538-82B6-302E175D56AB}" type="presOf" srcId="{8FD70B44-4B00-4A4E-BCA8-6FE0BF16EC97}" destId="{E1070DBC-343D-405E-9818-D4B3001055D8}" srcOrd="1" destOrd="0" presId="urn:microsoft.com/office/officeart/2005/8/layout/hProcess6"/>
    <dgm:cxn modelId="{B3994836-9E60-4F6D-95D4-138DB7381A5C}" srcId="{E0A18524-6038-4EAB-B204-1FA884C9785A}" destId="{8FD70B44-4B00-4A4E-BCA8-6FE0BF16EC97}" srcOrd="0" destOrd="0" parTransId="{0F579DA2-407F-4FA1-BBCA-D0D3AAE56261}" sibTransId="{0310F9A9-1487-4EFA-8D6B-D7D6A42D1EC8}"/>
    <dgm:cxn modelId="{1C35645D-AE31-4307-A666-FD3D44D5B424}" type="presOf" srcId="{437E5162-E01E-4B1F-BE4A-94C9BA77C838}" destId="{6FE76C65-010B-4BA7-8F13-84D85714D758}" srcOrd="1" destOrd="3" presId="urn:microsoft.com/office/officeart/2005/8/layout/hProcess6"/>
    <dgm:cxn modelId="{D1A7225F-6D46-45F2-8305-C0B55F380BA6}" srcId="{69107A32-A055-45AA-B75A-CAC94FF1ABB9}" destId="{7B1306ED-D39F-4B7A-BF2E-8EFB6B084FC2}" srcOrd="2" destOrd="0" parTransId="{138DB749-99E3-43AA-8F69-25645B629A37}" sibTransId="{CF3B36B4-594A-4717-AEBB-DA21F206EF0A}"/>
    <dgm:cxn modelId="{FA15575F-B793-4CD6-9296-BEB5451D5CED}" type="presOf" srcId="{78B6FA3E-0DB5-4643-B3CA-9F05901E3FA0}" destId="{62F36C22-B773-41D9-9A2D-1323A44AC277}" srcOrd="0" destOrd="0" presId="urn:microsoft.com/office/officeart/2005/8/layout/hProcess6"/>
    <dgm:cxn modelId="{69289D61-E9D4-4C8E-860A-932107D1C138}" srcId="{69107A32-A055-45AA-B75A-CAC94FF1ABB9}" destId="{F9172F98-67F9-4524-9B8C-EABCA3ABFC72}" srcOrd="5" destOrd="0" parTransId="{A4CD51C0-9F62-47B4-B990-7E4DB90EC506}" sibTransId="{B70A765F-E5E7-4962-AB90-274A14C818F4}"/>
    <dgm:cxn modelId="{7316AA62-EDCA-4BC9-8EEA-418FAA3EEDA8}" type="presOf" srcId="{FA5B6869-9D48-4AF6-A11E-053073057B0A}" destId="{95C6149D-4B36-4C40-A8A0-778BF1866126}" srcOrd="1" destOrd="1" presId="urn:microsoft.com/office/officeart/2005/8/layout/hProcess6"/>
    <dgm:cxn modelId="{A6436A43-6260-4DCC-A5BA-0995FC700951}" srcId="{78B6FA3E-0DB5-4643-B3CA-9F05901E3FA0}" destId="{6A50F4A7-AB29-412D-A86B-311ACB14B30E}" srcOrd="2" destOrd="0" parTransId="{BCF0C78D-487D-40E8-A72F-56F5F0646222}" sibTransId="{4DBE3BD8-B6E0-4BA8-8C3D-6C3E11FB3AA6}"/>
    <dgm:cxn modelId="{BDEA6D4B-01D1-44EE-BA2D-AFE35387C3F6}" srcId="{E0A18524-6038-4EAB-B204-1FA884C9785A}" destId="{1EC50FD8-E0E3-4857-867A-5102462FB9DA}" srcOrd="3" destOrd="0" parTransId="{01B18E3A-43C6-4651-8E18-969EEDAEA03C}" sibTransId="{1214F9B5-6765-4D53-A486-1661CDAE5FD1}"/>
    <dgm:cxn modelId="{40DEE86C-0C85-4EC9-8EF0-5D9703455916}" type="presOf" srcId="{E962097F-B456-4327-9E0C-299E0914FEA6}" destId="{C8BB18B2-3B1E-4F3A-A157-EF0FCC8B5FB1}" srcOrd="0" destOrd="0" presId="urn:microsoft.com/office/officeart/2005/8/layout/hProcess6"/>
    <dgm:cxn modelId="{19491C6D-F299-4931-B6FA-9F592E40F16A}" type="presOf" srcId="{5DA71A20-0558-44F6-926E-CC55835CA486}" destId="{B5EDE402-A640-4B1E-940F-B0CEFFCBCA5E}" srcOrd="0" destOrd="4" presId="urn:microsoft.com/office/officeart/2005/8/layout/hProcess6"/>
    <dgm:cxn modelId="{AACF6852-B991-44D3-9E70-C0498C988D38}" type="presOf" srcId="{8EC687BD-87C6-461A-A50B-6097D9819DC9}" destId="{E1070DBC-343D-405E-9818-D4B3001055D8}" srcOrd="1" destOrd="2" presId="urn:microsoft.com/office/officeart/2005/8/layout/hProcess6"/>
    <dgm:cxn modelId="{DB3BAF75-1264-44CB-B4AB-9F797D6A621A}" type="presOf" srcId="{447D3ADA-8629-424D-A271-3AF1A4FBE103}" destId="{6FE76C65-010B-4BA7-8F13-84D85714D758}" srcOrd="1" destOrd="6" presId="urn:microsoft.com/office/officeart/2005/8/layout/hProcess6"/>
    <dgm:cxn modelId="{2371D676-E014-4403-B8C5-0C7045689CF5}" type="presOf" srcId="{077CFA89-4FFF-4D68-809D-6216B73F6788}" destId="{6FE76C65-010B-4BA7-8F13-84D85714D758}" srcOrd="1" destOrd="0" presId="urn:microsoft.com/office/officeart/2005/8/layout/hProcess6"/>
    <dgm:cxn modelId="{8CDB2557-CA04-4738-BE93-6FF40B4FF488}" type="presOf" srcId="{FA5B6869-9D48-4AF6-A11E-053073057B0A}" destId="{C8BB18B2-3B1E-4F3A-A157-EF0FCC8B5FB1}" srcOrd="0" destOrd="1" presId="urn:microsoft.com/office/officeart/2005/8/layout/hProcess6"/>
    <dgm:cxn modelId="{437B097A-224F-452A-976F-ADB784A13DBF}" type="presOf" srcId="{6A50F4A7-AB29-412D-A86B-311ACB14B30E}" destId="{95C6149D-4B36-4C40-A8A0-778BF1866126}" srcOrd="1" destOrd="2" presId="urn:microsoft.com/office/officeart/2005/8/layout/hProcess6"/>
    <dgm:cxn modelId="{FE71507A-835F-44D4-BAB7-4F9FFF8170C3}" type="presOf" srcId="{6A50F4A7-AB29-412D-A86B-311ACB14B30E}" destId="{C8BB18B2-3B1E-4F3A-A157-EF0FCC8B5FB1}" srcOrd="0" destOrd="2" presId="urn:microsoft.com/office/officeart/2005/8/layout/hProcess6"/>
    <dgm:cxn modelId="{2187C45A-7C93-41F0-ADD8-4276B68B6F4C}" type="presOf" srcId="{086768F3-A371-4CAA-BEDA-04ED2CD9376B}" destId="{6FE76C65-010B-4BA7-8F13-84D85714D758}" srcOrd="1" destOrd="4" presId="urn:microsoft.com/office/officeart/2005/8/layout/hProcess6"/>
    <dgm:cxn modelId="{4B9E2D7F-A8A1-40EF-AD3A-3CDAD251FA53}" type="presOf" srcId="{ED65AB86-9DA0-4759-A1A8-59D240489C95}" destId="{B5EDE402-A640-4B1E-940F-B0CEFFCBCA5E}" srcOrd="0" destOrd="1" presId="urn:microsoft.com/office/officeart/2005/8/layout/hProcess6"/>
    <dgm:cxn modelId="{00A51C80-030F-40BA-806A-BA7611BE4138}" type="presOf" srcId="{69107A32-A055-45AA-B75A-CAC94FF1ABB9}" destId="{D58691D1-584F-4DD3-AA94-841AE85EAE78}" srcOrd="0" destOrd="0" presId="urn:microsoft.com/office/officeart/2005/8/layout/hProcess6"/>
    <dgm:cxn modelId="{730CBD87-28E7-48FE-A1B3-2A74733CAF08}" type="presOf" srcId="{F9172F98-67F9-4524-9B8C-EABCA3ABFC72}" destId="{87468FF0-8308-4611-8436-BB8E95C68C4F}" srcOrd="0" destOrd="5" presId="urn:microsoft.com/office/officeart/2005/8/layout/hProcess6"/>
    <dgm:cxn modelId="{8BACB389-42BF-4989-BF1D-3529C9E85E97}" type="presOf" srcId="{447D3ADA-8629-424D-A271-3AF1A4FBE103}" destId="{87468FF0-8308-4611-8436-BB8E95C68C4F}" srcOrd="0" destOrd="6" presId="urn:microsoft.com/office/officeart/2005/8/layout/hProcess6"/>
    <dgm:cxn modelId="{DE176B8D-B6DA-4418-A70B-A48B0961ACB1}" type="presOf" srcId="{1EC50FD8-E0E3-4857-867A-5102462FB9DA}" destId="{B5EDE402-A640-4B1E-940F-B0CEFFCBCA5E}" srcOrd="0" destOrd="3" presId="urn:microsoft.com/office/officeart/2005/8/layout/hProcess6"/>
    <dgm:cxn modelId="{1BB5119C-5D5D-43F1-894D-1151055BD1F5}" type="presOf" srcId="{E0A18524-6038-4EAB-B204-1FA884C9785A}" destId="{4B9AE321-3444-4824-8CCF-493EA729E3E7}" srcOrd="0" destOrd="0" presId="urn:microsoft.com/office/officeart/2005/8/layout/hProcess6"/>
    <dgm:cxn modelId="{2E5A0E9F-DC57-4658-87AA-F76C3BB08F60}" srcId="{78B6FA3E-0DB5-4643-B3CA-9F05901E3FA0}" destId="{7690A31E-E954-45D0-A0DE-BCBFBE1DE846}" srcOrd="4" destOrd="0" parTransId="{A8CA9960-DD41-4AB0-83CE-FCFFC833CDA8}" sibTransId="{C16F7DBF-1DF8-4B40-A7C7-12FA5569042C}"/>
    <dgm:cxn modelId="{DBA604A9-76D9-4DB9-A4ED-CC3FF74F016D}" type="presOf" srcId="{E962097F-B456-4327-9E0C-299E0914FEA6}" destId="{95C6149D-4B36-4C40-A8A0-778BF1866126}" srcOrd="1" destOrd="0" presId="urn:microsoft.com/office/officeart/2005/8/layout/hProcess6"/>
    <dgm:cxn modelId="{DBF155AA-7514-4279-A623-72C7500A2D44}" type="presOf" srcId="{8FD70B44-4B00-4A4E-BCA8-6FE0BF16EC97}" destId="{B5EDE402-A640-4B1E-940F-B0CEFFCBCA5E}" srcOrd="0" destOrd="0" presId="urn:microsoft.com/office/officeart/2005/8/layout/hProcess6"/>
    <dgm:cxn modelId="{62B603B1-5C69-45CB-9C08-D824DF103771}" srcId="{78B6FA3E-0DB5-4643-B3CA-9F05901E3FA0}" destId="{F9BE4D61-A08C-48F8-8403-C822499DA85A}" srcOrd="3" destOrd="0" parTransId="{BDB7D507-84CC-4B12-A209-E0F725EDE9DB}" sibTransId="{2D9E3461-D09A-4D40-AB66-C4DC22D2092A}"/>
    <dgm:cxn modelId="{FFC3CAB3-6339-4D7C-8481-F00A8203FCE5}" srcId="{4069CD25-571C-425A-B77B-39E989C11931}" destId="{E0A18524-6038-4EAB-B204-1FA884C9785A}" srcOrd="2" destOrd="0" parTransId="{184C2E6F-F43D-49A0-BE7D-BDC957605359}" sibTransId="{361806F7-D691-415A-AD10-824C1D67F685}"/>
    <dgm:cxn modelId="{69AAD8B9-0F92-4A58-9D52-28965AD82BFD}" type="presOf" srcId="{F9BE4D61-A08C-48F8-8403-C822499DA85A}" destId="{95C6149D-4B36-4C40-A8A0-778BF1866126}" srcOrd="1" destOrd="3" presId="urn:microsoft.com/office/officeart/2005/8/layout/hProcess6"/>
    <dgm:cxn modelId="{19A63FBE-A7F4-4DCB-8931-96987AEC2059}" type="presOf" srcId="{ED65AB86-9DA0-4759-A1A8-59D240489C95}" destId="{E1070DBC-343D-405E-9818-D4B3001055D8}" srcOrd="1" destOrd="1" presId="urn:microsoft.com/office/officeart/2005/8/layout/hProcess6"/>
    <dgm:cxn modelId="{F381B5C1-33E8-4F83-A334-C6DA7C644D9C}" type="presOf" srcId="{5F461A32-F5BA-4F2C-ACA0-2B6A967107D9}" destId="{87468FF0-8308-4611-8436-BB8E95C68C4F}" srcOrd="0" destOrd="1" presId="urn:microsoft.com/office/officeart/2005/8/layout/hProcess6"/>
    <dgm:cxn modelId="{156B78D1-E935-490A-9C3B-03798F5D8E24}" type="presOf" srcId="{7690A31E-E954-45D0-A0DE-BCBFBE1DE846}" destId="{C8BB18B2-3B1E-4F3A-A157-EF0FCC8B5FB1}" srcOrd="0" destOrd="4" presId="urn:microsoft.com/office/officeart/2005/8/layout/hProcess6"/>
    <dgm:cxn modelId="{937E99D2-2A36-4830-A367-B97E8E3EE6D5}" type="presOf" srcId="{7690A31E-E954-45D0-A0DE-BCBFBE1DE846}" destId="{95C6149D-4B36-4C40-A8A0-778BF1866126}" srcOrd="1" destOrd="4" presId="urn:microsoft.com/office/officeart/2005/8/layout/hProcess6"/>
    <dgm:cxn modelId="{DD49FBD4-E83F-414F-873E-631BCAE66D17}" srcId="{69107A32-A055-45AA-B75A-CAC94FF1ABB9}" destId="{437E5162-E01E-4B1F-BE4A-94C9BA77C838}" srcOrd="3" destOrd="0" parTransId="{91C709A2-1316-49AD-A62C-221D9BC29285}" sibTransId="{07694BAA-3A3B-46DC-B29B-C97ACC0AD487}"/>
    <dgm:cxn modelId="{3C7F1FD7-ACD6-4957-8076-0E423B949244}" srcId="{78B6FA3E-0DB5-4643-B3CA-9F05901E3FA0}" destId="{FA5B6869-9D48-4AF6-A11E-053073057B0A}" srcOrd="1" destOrd="0" parTransId="{6A0A0549-137C-442B-95A1-0B13313EED78}" sibTransId="{015E4CBC-7CAC-4268-B7A0-34611C9D5069}"/>
    <dgm:cxn modelId="{DDC31AD8-0CF0-4AEA-936F-6C9694229451}" srcId="{69107A32-A055-45AA-B75A-CAC94FF1ABB9}" destId="{447D3ADA-8629-424D-A271-3AF1A4FBE103}" srcOrd="6" destOrd="0" parTransId="{B9D690D4-52A3-4505-AE76-66F81110A9D4}" sibTransId="{6CA6BFE0-F7CB-4F06-AD56-2ADF2362DAEF}"/>
    <dgm:cxn modelId="{3021AEDA-BC03-48C9-A8AC-C7A1DB5CEF24}" srcId="{69107A32-A055-45AA-B75A-CAC94FF1ABB9}" destId="{086768F3-A371-4CAA-BEDA-04ED2CD9376B}" srcOrd="4" destOrd="0" parTransId="{616C5012-5CFF-426B-AADC-E82FAA970575}" sibTransId="{052EA230-FB6C-445C-B799-BA1BEC36A1E9}"/>
    <dgm:cxn modelId="{659557DC-A289-4338-8C39-D52918EAFEF3}" srcId="{4069CD25-571C-425A-B77B-39E989C11931}" destId="{69107A32-A055-45AA-B75A-CAC94FF1ABB9}" srcOrd="1" destOrd="0" parTransId="{06D02718-5DC8-432E-BCFE-6A2FA812F792}" sibTransId="{DE9B5C40-6DC1-4460-8D62-B4E1D5EBD6D0}"/>
    <dgm:cxn modelId="{77CE90DD-D313-4F9C-BD29-6B7523E65D3D}" type="presOf" srcId="{5DA71A20-0558-44F6-926E-CC55835CA486}" destId="{E1070DBC-343D-405E-9818-D4B3001055D8}" srcOrd="1" destOrd="4" presId="urn:microsoft.com/office/officeart/2005/8/layout/hProcess6"/>
    <dgm:cxn modelId="{521F40DE-8A98-4C7C-86DF-AAF5503272DB}" type="presOf" srcId="{1EC50FD8-E0E3-4857-867A-5102462FB9DA}" destId="{E1070DBC-343D-405E-9818-D4B3001055D8}" srcOrd="1" destOrd="3" presId="urn:microsoft.com/office/officeart/2005/8/layout/hProcess6"/>
    <dgm:cxn modelId="{477FB9E1-3404-4BF2-B04D-D723DBBB2017}" type="presOf" srcId="{4069CD25-571C-425A-B77B-39E989C11931}" destId="{DA2D3520-03EA-46B7-85EF-60B02DEE71DD}" srcOrd="0" destOrd="0" presId="urn:microsoft.com/office/officeart/2005/8/layout/hProcess6"/>
    <dgm:cxn modelId="{7DD253E3-DA5C-4977-A612-DBACF5CA5F17}" type="presOf" srcId="{F9BE4D61-A08C-48F8-8403-C822499DA85A}" destId="{C8BB18B2-3B1E-4F3A-A157-EF0FCC8B5FB1}" srcOrd="0" destOrd="3" presId="urn:microsoft.com/office/officeart/2005/8/layout/hProcess6"/>
    <dgm:cxn modelId="{60C0C4E6-9D4F-4ED8-ADF3-4EC2A5C0688F}" srcId="{E0A18524-6038-4EAB-B204-1FA884C9785A}" destId="{5DA71A20-0558-44F6-926E-CC55835CA486}" srcOrd="4" destOrd="0" parTransId="{67941944-135B-4BC5-9A4D-A9DC00181674}" sibTransId="{26B4E67A-8A1F-4326-868E-BC04C6A696F2}"/>
    <dgm:cxn modelId="{006F5AF4-CB73-4CFC-94CE-2F0872DC6ED7}" type="presOf" srcId="{F9172F98-67F9-4524-9B8C-EABCA3ABFC72}" destId="{6FE76C65-010B-4BA7-8F13-84D85714D758}" srcOrd="1" destOrd="5" presId="urn:microsoft.com/office/officeart/2005/8/layout/hProcess6"/>
    <dgm:cxn modelId="{94B009F6-8C88-477A-AD42-8B7B4CD43C71}" srcId="{4069CD25-571C-425A-B77B-39E989C11931}" destId="{78B6FA3E-0DB5-4643-B3CA-9F05901E3FA0}" srcOrd="0" destOrd="0" parTransId="{FB87381E-6F2C-4FEA-9483-2251F7577A19}" sibTransId="{8B524BCE-6EE6-44A6-BBC1-71ABD3CCFF81}"/>
    <dgm:cxn modelId="{7A7BF0F6-3BAE-4DE1-9A43-D92B3611FA8A}" srcId="{69107A32-A055-45AA-B75A-CAC94FF1ABB9}" destId="{5F461A32-F5BA-4F2C-ACA0-2B6A967107D9}" srcOrd="1" destOrd="0" parTransId="{DD562937-0A5B-452A-97CD-66A770F66692}" sibTransId="{BDB165AC-40E6-413F-B2A4-2E4E5BBEEB35}"/>
    <dgm:cxn modelId="{95922EF7-4DAF-4434-8F95-B4E5E55258EC}" srcId="{69107A32-A055-45AA-B75A-CAC94FF1ABB9}" destId="{077CFA89-4FFF-4D68-809D-6216B73F6788}" srcOrd="0" destOrd="0" parTransId="{62B80DD2-DF91-4FA1-BC6C-F6AE90356B57}" sibTransId="{E9CFE616-C556-4057-99C3-5EA06669AACD}"/>
    <dgm:cxn modelId="{AEA53BFD-BE0B-4037-84ED-1667A569A76A}" type="presOf" srcId="{077CFA89-4FFF-4D68-809D-6216B73F6788}" destId="{87468FF0-8308-4611-8436-BB8E95C68C4F}" srcOrd="0" destOrd="0" presId="urn:microsoft.com/office/officeart/2005/8/layout/hProcess6"/>
    <dgm:cxn modelId="{26D64DFF-0CD2-4035-B220-78E44CF5F70D}" srcId="{E0A18524-6038-4EAB-B204-1FA884C9785A}" destId="{8EC687BD-87C6-461A-A50B-6097D9819DC9}" srcOrd="2" destOrd="0" parTransId="{B621F563-5758-45E7-B28A-0881FB149D58}" sibTransId="{6DC45E00-C64B-407D-AA53-B9EBC83957FA}"/>
    <dgm:cxn modelId="{F50B0836-A848-4B8F-9DB0-3BA98FC42205}" type="presParOf" srcId="{DA2D3520-03EA-46B7-85EF-60B02DEE71DD}" destId="{8BBC7DDE-CA05-4AC3-8E19-958CDBF31DA8}" srcOrd="0" destOrd="0" presId="urn:microsoft.com/office/officeart/2005/8/layout/hProcess6"/>
    <dgm:cxn modelId="{FE4B9999-A9EA-4E8D-BE82-50295D76F444}" type="presParOf" srcId="{8BBC7DDE-CA05-4AC3-8E19-958CDBF31DA8}" destId="{B3E04DD2-55D5-49D1-947F-489A41DA686E}" srcOrd="0" destOrd="0" presId="urn:microsoft.com/office/officeart/2005/8/layout/hProcess6"/>
    <dgm:cxn modelId="{5B8712E3-671B-42CE-A557-AC3E87464442}" type="presParOf" srcId="{8BBC7DDE-CA05-4AC3-8E19-958CDBF31DA8}" destId="{C8BB18B2-3B1E-4F3A-A157-EF0FCC8B5FB1}" srcOrd="1" destOrd="0" presId="urn:microsoft.com/office/officeart/2005/8/layout/hProcess6"/>
    <dgm:cxn modelId="{D1D23A16-5170-4F8E-BD90-16C879102A1D}" type="presParOf" srcId="{8BBC7DDE-CA05-4AC3-8E19-958CDBF31DA8}" destId="{95C6149D-4B36-4C40-A8A0-778BF1866126}" srcOrd="2" destOrd="0" presId="urn:microsoft.com/office/officeart/2005/8/layout/hProcess6"/>
    <dgm:cxn modelId="{179CFD84-CABF-42B3-A630-93A9447B768A}" type="presParOf" srcId="{8BBC7DDE-CA05-4AC3-8E19-958CDBF31DA8}" destId="{62F36C22-B773-41D9-9A2D-1323A44AC277}" srcOrd="3" destOrd="0" presId="urn:microsoft.com/office/officeart/2005/8/layout/hProcess6"/>
    <dgm:cxn modelId="{6B742D7B-96A9-4278-AE32-7B2F4D094052}" type="presParOf" srcId="{DA2D3520-03EA-46B7-85EF-60B02DEE71DD}" destId="{5254D541-7192-49B8-9967-323017F98748}" srcOrd="1" destOrd="0" presId="urn:microsoft.com/office/officeart/2005/8/layout/hProcess6"/>
    <dgm:cxn modelId="{B2D4AF7C-09A4-40C9-B2DC-2ECACB3D538C}" type="presParOf" srcId="{DA2D3520-03EA-46B7-85EF-60B02DEE71DD}" destId="{50F64B68-8436-42DE-83A6-DE34D97CFEB8}" srcOrd="2" destOrd="0" presId="urn:microsoft.com/office/officeart/2005/8/layout/hProcess6"/>
    <dgm:cxn modelId="{B869C9B4-D379-494C-9D4A-3BACF5DAF146}" type="presParOf" srcId="{50F64B68-8436-42DE-83A6-DE34D97CFEB8}" destId="{49C3F308-3F8E-4D70-BAE4-A26344387D83}" srcOrd="0" destOrd="0" presId="urn:microsoft.com/office/officeart/2005/8/layout/hProcess6"/>
    <dgm:cxn modelId="{737D37D4-5F3D-4BEA-A4D6-A2C0FDE94AF8}" type="presParOf" srcId="{50F64B68-8436-42DE-83A6-DE34D97CFEB8}" destId="{87468FF0-8308-4611-8436-BB8E95C68C4F}" srcOrd="1" destOrd="0" presId="urn:microsoft.com/office/officeart/2005/8/layout/hProcess6"/>
    <dgm:cxn modelId="{1735A1BE-15A6-48AE-9EAD-6A934C051D4E}" type="presParOf" srcId="{50F64B68-8436-42DE-83A6-DE34D97CFEB8}" destId="{6FE76C65-010B-4BA7-8F13-84D85714D758}" srcOrd="2" destOrd="0" presId="urn:microsoft.com/office/officeart/2005/8/layout/hProcess6"/>
    <dgm:cxn modelId="{C9E20B29-800A-47DD-BC83-EA3481415BBF}" type="presParOf" srcId="{50F64B68-8436-42DE-83A6-DE34D97CFEB8}" destId="{D58691D1-584F-4DD3-AA94-841AE85EAE78}" srcOrd="3" destOrd="0" presId="urn:microsoft.com/office/officeart/2005/8/layout/hProcess6"/>
    <dgm:cxn modelId="{2A1E1D5B-F332-490C-828C-0C9B44D5882B}" type="presParOf" srcId="{DA2D3520-03EA-46B7-85EF-60B02DEE71DD}" destId="{C5BA77BB-4650-4FD2-A7C0-1882A6777C07}" srcOrd="3" destOrd="0" presId="urn:microsoft.com/office/officeart/2005/8/layout/hProcess6"/>
    <dgm:cxn modelId="{294F5750-CDE6-4D70-A9E2-3E3D92A11D08}" type="presParOf" srcId="{DA2D3520-03EA-46B7-85EF-60B02DEE71DD}" destId="{F3EC0221-9DBE-41AD-94B2-E860A0311EE7}" srcOrd="4" destOrd="0" presId="urn:microsoft.com/office/officeart/2005/8/layout/hProcess6"/>
    <dgm:cxn modelId="{312428B0-D491-4ADA-A12E-2D2B6951A4C6}" type="presParOf" srcId="{F3EC0221-9DBE-41AD-94B2-E860A0311EE7}" destId="{C81D45BF-CED4-4E38-AB73-96ACF6D0593F}" srcOrd="0" destOrd="0" presId="urn:microsoft.com/office/officeart/2005/8/layout/hProcess6"/>
    <dgm:cxn modelId="{A75FA9A4-0924-4DA1-A8FA-98B6937C4FA8}" type="presParOf" srcId="{F3EC0221-9DBE-41AD-94B2-E860A0311EE7}" destId="{B5EDE402-A640-4B1E-940F-B0CEFFCBCA5E}" srcOrd="1" destOrd="0" presId="urn:microsoft.com/office/officeart/2005/8/layout/hProcess6"/>
    <dgm:cxn modelId="{831A6335-E166-4D26-92F4-E09AD2B2C4AA}" type="presParOf" srcId="{F3EC0221-9DBE-41AD-94B2-E860A0311EE7}" destId="{E1070DBC-343D-405E-9818-D4B3001055D8}" srcOrd="2" destOrd="0" presId="urn:microsoft.com/office/officeart/2005/8/layout/hProcess6"/>
    <dgm:cxn modelId="{7F0CF48A-7432-406F-92B7-6BB8437E5DE2}" type="presParOf" srcId="{F3EC0221-9DBE-41AD-94B2-E860A0311EE7}" destId="{4B9AE321-3444-4824-8CCF-493EA729E3E7}" srcOrd="3" destOrd="0" presId="urn:microsoft.com/office/officeart/2005/8/layout/hProcess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7CA5CBB-FF9D-4D87-95C4-9B008598A3C8}" type="doc">
      <dgm:prSet loTypeId="urn:microsoft.com/office/officeart/2005/8/layout/radial5" loCatId="cycle" qsTypeId="urn:microsoft.com/office/officeart/2005/8/quickstyle/3d3" qsCatId="3D" csTypeId="urn:microsoft.com/office/officeart/2005/8/colors/accent4_2" csCatId="accent4" phldr="1"/>
      <dgm:spPr/>
      <dgm:t>
        <a:bodyPr/>
        <a:lstStyle/>
        <a:p>
          <a:endParaRPr lang="zh-TW" altLang="en-US"/>
        </a:p>
      </dgm:t>
    </dgm:pt>
    <dgm:pt modelId="{1284DF3D-062A-4B5C-AFAE-DB58B38FCFB1}">
      <dgm:prSet phldrT="[文字]"/>
      <dgm:spPr>
        <a:solidFill>
          <a:schemeClr val="accent4">
            <a:lumMod val="75000"/>
          </a:schemeClr>
        </a:solidFill>
      </dgm:spPr>
      <dgm:t>
        <a:bodyPr/>
        <a:lstStyle/>
        <a:p>
          <a:r>
            <a:rPr lang="zh-TW" altLang="en-US" b="1" dirty="0"/>
            <a:t>以武練德</a:t>
          </a:r>
          <a:endParaRPr lang="en-US" altLang="zh-TW" b="1" dirty="0"/>
        </a:p>
      </dgm:t>
    </dgm:pt>
    <dgm:pt modelId="{001A0A9A-02D3-4B2D-AC2E-8F1DF1E1CC2F}" type="parTrans" cxnId="{41655FFC-748E-427C-ABEA-7051949AFDDF}">
      <dgm:prSet/>
      <dgm:spPr/>
      <dgm:t>
        <a:bodyPr/>
        <a:lstStyle/>
        <a:p>
          <a:endParaRPr lang="zh-TW" altLang="en-US"/>
        </a:p>
      </dgm:t>
    </dgm:pt>
    <dgm:pt modelId="{67940625-E2FA-4E92-BD17-8462363E5552}" type="sibTrans" cxnId="{41655FFC-748E-427C-ABEA-7051949AFDDF}">
      <dgm:prSet/>
      <dgm:spPr/>
      <dgm:t>
        <a:bodyPr/>
        <a:lstStyle/>
        <a:p>
          <a:endParaRPr lang="zh-TW" altLang="en-US"/>
        </a:p>
      </dgm:t>
    </dgm:pt>
    <dgm:pt modelId="{FC40CDC1-B912-4572-9AA7-E3175FB5E7D3}">
      <dgm:prSet phldrT="[文字]"/>
      <dgm:spPr>
        <a:solidFill>
          <a:schemeClr val="accent4">
            <a:lumMod val="75000"/>
          </a:schemeClr>
        </a:solidFill>
      </dgm:spPr>
      <dgm:t>
        <a:bodyPr/>
        <a:lstStyle/>
        <a:p>
          <a:r>
            <a:rPr lang="zh-TW" altLang="en-US" dirty="0"/>
            <a:t>體能訓練課程</a:t>
          </a:r>
          <a:endParaRPr lang="en-US" altLang="zh-TW" dirty="0"/>
        </a:p>
        <a:p>
          <a:r>
            <a:rPr lang="en-US" altLang="zh-TW" dirty="0">
              <a:latin typeface="新細明體"/>
              <a:ea typeface="新細明體"/>
            </a:rPr>
            <a:t>《</a:t>
          </a:r>
          <a:r>
            <a:rPr lang="zh-TW" altLang="en-US" dirty="0"/>
            <a:t>堅毅磨練勵心志</a:t>
          </a:r>
          <a:r>
            <a:rPr lang="en-US" altLang="zh-TW" dirty="0">
              <a:latin typeface="新細明體"/>
              <a:ea typeface="新細明體"/>
            </a:rPr>
            <a:t>》</a:t>
          </a:r>
          <a:endParaRPr lang="zh-TW" altLang="en-US" dirty="0"/>
        </a:p>
      </dgm:t>
    </dgm:pt>
    <dgm:pt modelId="{7DAB744C-3253-4A40-913B-9F410C293375}" type="parTrans" cxnId="{76E23E24-1E54-4CC6-A743-F2EFC19382C3}">
      <dgm:prSet/>
      <dgm:spPr/>
      <dgm:t>
        <a:bodyPr/>
        <a:lstStyle/>
        <a:p>
          <a:endParaRPr lang="zh-TW" altLang="en-US"/>
        </a:p>
      </dgm:t>
    </dgm:pt>
    <dgm:pt modelId="{F4B265FD-BC85-41CF-962B-CA6697C9313A}" type="sibTrans" cxnId="{76E23E24-1E54-4CC6-A743-F2EFC19382C3}">
      <dgm:prSet/>
      <dgm:spPr/>
      <dgm:t>
        <a:bodyPr/>
        <a:lstStyle/>
        <a:p>
          <a:endParaRPr lang="zh-TW" altLang="en-US"/>
        </a:p>
      </dgm:t>
    </dgm:pt>
    <dgm:pt modelId="{4427D4C1-22D9-4F3F-BB08-005FC755201A}">
      <dgm:prSet phldrT="[文字]"/>
      <dgm:spPr>
        <a:solidFill>
          <a:schemeClr val="accent4">
            <a:lumMod val="75000"/>
          </a:schemeClr>
        </a:solidFill>
      </dgm:spPr>
      <dgm:t>
        <a:bodyPr/>
        <a:lstStyle/>
        <a:p>
          <a:r>
            <a:rPr lang="zh-TW" altLang="en-US" dirty="0"/>
            <a:t>生活訓練課程</a:t>
          </a:r>
          <a:endParaRPr lang="en-US" altLang="zh-TW" dirty="0"/>
        </a:p>
        <a:p>
          <a:r>
            <a:rPr lang="en-US" altLang="zh-TW" dirty="0">
              <a:latin typeface="新細明體"/>
              <a:ea typeface="新細明體"/>
            </a:rPr>
            <a:t>《</a:t>
          </a:r>
          <a:r>
            <a:rPr lang="zh-TW" altLang="en-US" dirty="0">
              <a:latin typeface="新細明體"/>
              <a:ea typeface="新細明體"/>
            </a:rPr>
            <a:t>術業兼修重榮譽</a:t>
          </a:r>
          <a:r>
            <a:rPr lang="en-US" altLang="zh-TW" dirty="0">
              <a:latin typeface="新細明體"/>
              <a:ea typeface="新細明體"/>
            </a:rPr>
            <a:t>》</a:t>
          </a:r>
          <a:endParaRPr lang="zh-TW" altLang="en-US" dirty="0"/>
        </a:p>
      </dgm:t>
    </dgm:pt>
    <dgm:pt modelId="{F6EEE7F1-E722-44B6-ABFE-27DD038B5883}" type="parTrans" cxnId="{E93B4A09-6931-48A9-B549-4A58AABFD7B6}">
      <dgm:prSet/>
      <dgm:spPr/>
      <dgm:t>
        <a:bodyPr/>
        <a:lstStyle/>
        <a:p>
          <a:endParaRPr lang="zh-TW" altLang="en-US"/>
        </a:p>
      </dgm:t>
    </dgm:pt>
    <dgm:pt modelId="{E4B9CBC0-E897-4887-B2D4-79AC7DB3964C}" type="sibTrans" cxnId="{E93B4A09-6931-48A9-B549-4A58AABFD7B6}">
      <dgm:prSet/>
      <dgm:spPr/>
      <dgm:t>
        <a:bodyPr/>
        <a:lstStyle/>
        <a:p>
          <a:endParaRPr lang="zh-TW" altLang="en-US"/>
        </a:p>
      </dgm:t>
    </dgm:pt>
    <dgm:pt modelId="{40E9DBD4-EB20-4025-B8D2-8F766047BA67}">
      <dgm:prSet phldrT="[文字]"/>
      <dgm:spPr>
        <a:solidFill>
          <a:schemeClr val="accent4">
            <a:lumMod val="75000"/>
          </a:schemeClr>
        </a:solidFill>
      </dgm:spPr>
      <dgm:t>
        <a:bodyPr/>
        <a:lstStyle/>
        <a:p>
          <a:r>
            <a:rPr lang="zh-TW" altLang="en-US" dirty="0"/>
            <a:t>競技訓練課程</a:t>
          </a:r>
          <a:endParaRPr lang="en-US" altLang="zh-TW" dirty="0"/>
        </a:p>
        <a:p>
          <a:r>
            <a:rPr lang="en-US" altLang="zh-TW" dirty="0">
              <a:latin typeface="新細明體"/>
              <a:ea typeface="新細明體"/>
            </a:rPr>
            <a:t>《</a:t>
          </a:r>
          <a:r>
            <a:rPr lang="zh-TW" altLang="en-US" dirty="0">
              <a:latin typeface="新細明體"/>
              <a:ea typeface="新細明體"/>
            </a:rPr>
            <a:t>精力善用求ㄧ勝</a:t>
          </a:r>
          <a:r>
            <a:rPr lang="en-US" altLang="zh-TW" dirty="0">
              <a:latin typeface="新細明體"/>
              <a:ea typeface="新細明體"/>
            </a:rPr>
            <a:t>》</a:t>
          </a:r>
          <a:endParaRPr lang="zh-TW" altLang="en-US" dirty="0"/>
        </a:p>
      </dgm:t>
    </dgm:pt>
    <dgm:pt modelId="{C5B828C1-C865-4EB9-BECD-0F58FEC9E1CA}" type="parTrans" cxnId="{3755A919-3186-45CB-BE9F-D960778FC727}">
      <dgm:prSet/>
      <dgm:spPr/>
      <dgm:t>
        <a:bodyPr/>
        <a:lstStyle/>
        <a:p>
          <a:endParaRPr lang="zh-TW" altLang="en-US"/>
        </a:p>
      </dgm:t>
    </dgm:pt>
    <dgm:pt modelId="{DC3888FB-14F7-45B4-BBFB-545C6CFBF257}" type="sibTrans" cxnId="{3755A919-3186-45CB-BE9F-D960778FC727}">
      <dgm:prSet/>
      <dgm:spPr/>
      <dgm:t>
        <a:bodyPr/>
        <a:lstStyle/>
        <a:p>
          <a:endParaRPr lang="zh-TW" altLang="en-US"/>
        </a:p>
      </dgm:t>
    </dgm:pt>
    <dgm:pt modelId="{4CC725B5-7A5B-4F53-9E9E-C456B2CE76BD}">
      <dgm:prSet phldrT="[文字]"/>
      <dgm:spPr>
        <a:solidFill>
          <a:schemeClr val="accent4">
            <a:lumMod val="75000"/>
          </a:schemeClr>
        </a:solidFill>
      </dgm:spPr>
      <dgm:t>
        <a:bodyPr/>
        <a:lstStyle/>
        <a:p>
          <a:r>
            <a:rPr lang="zh-TW" altLang="en-US" dirty="0"/>
            <a:t>精神訓練課程</a:t>
          </a:r>
          <a:endParaRPr lang="en-US" altLang="zh-TW" dirty="0"/>
        </a:p>
        <a:p>
          <a:r>
            <a:rPr lang="en-US" altLang="zh-TW" dirty="0">
              <a:latin typeface="新細明體"/>
              <a:ea typeface="新細明體"/>
            </a:rPr>
            <a:t>《</a:t>
          </a:r>
          <a:r>
            <a:rPr lang="zh-TW" altLang="en-US" dirty="0">
              <a:latin typeface="新細明體"/>
              <a:ea typeface="新細明體"/>
            </a:rPr>
            <a:t>正向勇敢智若愚</a:t>
          </a:r>
          <a:r>
            <a:rPr lang="en-US" altLang="zh-TW" dirty="0">
              <a:latin typeface="新細明體"/>
              <a:ea typeface="新細明體"/>
            </a:rPr>
            <a:t>》</a:t>
          </a:r>
          <a:endParaRPr lang="zh-TW" altLang="en-US" dirty="0"/>
        </a:p>
      </dgm:t>
    </dgm:pt>
    <dgm:pt modelId="{2A1E206E-F07E-44C8-8D25-02615C202AEB}" type="parTrans" cxnId="{90265456-5741-4329-9815-3F9DDBB11DAA}">
      <dgm:prSet/>
      <dgm:spPr/>
      <dgm:t>
        <a:bodyPr/>
        <a:lstStyle/>
        <a:p>
          <a:endParaRPr lang="zh-TW" altLang="en-US"/>
        </a:p>
      </dgm:t>
    </dgm:pt>
    <dgm:pt modelId="{C5EADBC7-99F2-4947-8818-66C595E9DD78}" type="sibTrans" cxnId="{90265456-5741-4329-9815-3F9DDBB11DAA}">
      <dgm:prSet/>
      <dgm:spPr/>
      <dgm:t>
        <a:bodyPr/>
        <a:lstStyle/>
        <a:p>
          <a:endParaRPr lang="zh-TW" altLang="en-US"/>
        </a:p>
      </dgm:t>
    </dgm:pt>
    <dgm:pt modelId="{F1CC64D8-6F47-4CD1-934B-2829B11F4850}" type="pres">
      <dgm:prSet presAssocID="{B7CA5CBB-FF9D-4D87-95C4-9B008598A3C8}" presName="Name0" presStyleCnt="0">
        <dgm:presLayoutVars>
          <dgm:chMax val="1"/>
          <dgm:dir/>
          <dgm:animLvl val="ctr"/>
          <dgm:resizeHandles val="exact"/>
        </dgm:presLayoutVars>
      </dgm:prSet>
      <dgm:spPr/>
    </dgm:pt>
    <dgm:pt modelId="{90B693E8-872A-4802-9BAA-41945D53D856}" type="pres">
      <dgm:prSet presAssocID="{1284DF3D-062A-4B5C-AFAE-DB58B38FCFB1}" presName="centerShape" presStyleLbl="node0" presStyleIdx="0" presStyleCnt="1" custScaleX="126455" custScaleY="132310"/>
      <dgm:spPr/>
    </dgm:pt>
    <dgm:pt modelId="{99CDD089-3A30-45DA-93D8-43C93552D0E5}" type="pres">
      <dgm:prSet presAssocID="{7DAB744C-3253-4A40-913B-9F410C293375}" presName="parTrans" presStyleLbl="sibTrans2D1" presStyleIdx="0" presStyleCnt="4" custFlipVert="1"/>
      <dgm:spPr/>
    </dgm:pt>
    <dgm:pt modelId="{D49E48BF-9955-4E15-B1E7-5DDAB0A80F1E}" type="pres">
      <dgm:prSet presAssocID="{7DAB744C-3253-4A40-913B-9F410C293375}" presName="connectorText" presStyleLbl="sibTrans2D1" presStyleIdx="0" presStyleCnt="4"/>
      <dgm:spPr/>
    </dgm:pt>
    <dgm:pt modelId="{88CAB56B-0E10-4A1E-9BEF-63D7ECE6A867}" type="pres">
      <dgm:prSet presAssocID="{FC40CDC1-B912-4572-9AA7-E3175FB5E7D3}" presName="node" presStyleLbl="node1" presStyleIdx="0" presStyleCnt="4" custScaleX="243570">
        <dgm:presLayoutVars>
          <dgm:bulletEnabled val="1"/>
        </dgm:presLayoutVars>
      </dgm:prSet>
      <dgm:spPr>
        <a:prstGeom prst="flowChartAlternateProcess">
          <a:avLst/>
        </a:prstGeom>
      </dgm:spPr>
    </dgm:pt>
    <dgm:pt modelId="{00A227B6-4CCF-4FDC-9417-112CF56D4A1B}" type="pres">
      <dgm:prSet presAssocID="{F6EEE7F1-E722-44B6-ABFE-27DD038B5883}" presName="parTrans" presStyleLbl="sibTrans2D1" presStyleIdx="1" presStyleCnt="4" custFlipHor="1"/>
      <dgm:spPr/>
    </dgm:pt>
    <dgm:pt modelId="{47382099-1C5A-4556-BE9A-927A6F7D2199}" type="pres">
      <dgm:prSet presAssocID="{F6EEE7F1-E722-44B6-ABFE-27DD038B5883}" presName="connectorText" presStyleLbl="sibTrans2D1" presStyleIdx="1" presStyleCnt="4"/>
      <dgm:spPr/>
    </dgm:pt>
    <dgm:pt modelId="{A5070852-EE4F-41B6-AF77-DCBF22A3AAD4}" type="pres">
      <dgm:prSet presAssocID="{4427D4C1-22D9-4F3F-BB08-005FC755201A}" presName="node" presStyleLbl="node1" presStyleIdx="1" presStyleCnt="4" custScaleX="230150" custRadScaleRad="166639" custRadScaleInc="399322">
        <dgm:presLayoutVars>
          <dgm:bulletEnabled val="1"/>
        </dgm:presLayoutVars>
      </dgm:prSet>
      <dgm:spPr>
        <a:prstGeom prst="flowChartAlternateProcess">
          <a:avLst/>
        </a:prstGeom>
      </dgm:spPr>
    </dgm:pt>
    <dgm:pt modelId="{FE192428-BC7E-4AE6-94D8-A912A529650D}" type="pres">
      <dgm:prSet presAssocID="{C5B828C1-C865-4EB9-BECD-0F58FEC9E1CA}" presName="parTrans" presStyleLbl="sibTrans2D1" presStyleIdx="2" presStyleCnt="4" custFlipVert="1" custFlipHor="1"/>
      <dgm:spPr/>
    </dgm:pt>
    <dgm:pt modelId="{2D2F0F49-B41F-4557-934C-FEEDFD52C5BC}" type="pres">
      <dgm:prSet presAssocID="{C5B828C1-C865-4EB9-BECD-0F58FEC9E1CA}" presName="connectorText" presStyleLbl="sibTrans2D1" presStyleIdx="2" presStyleCnt="4"/>
      <dgm:spPr/>
    </dgm:pt>
    <dgm:pt modelId="{A2336533-1194-4401-A8C0-18E4BC7AFBF1}" type="pres">
      <dgm:prSet presAssocID="{40E9DBD4-EB20-4025-B8D2-8F766047BA67}" presName="node" presStyleLbl="node1" presStyleIdx="2" presStyleCnt="4" custScaleX="243570">
        <dgm:presLayoutVars>
          <dgm:bulletEnabled val="1"/>
        </dgm:presLayoutVars>
      </dgm:prSet>
      <dgm:spPr>
        <a:prstGeom prst="flowChartAlternateProcess">
          <a:avLst/>
        </a:prstGeom>
      </dgm:spPr>
    </dgm:pt>
    <dgm:pt modelId="{432B7B05-5A82-4596-AF83-533851334EFC}" type="pres">
      <dgm:prSet presAssocID="{2A1E206E-F07E-44C8-8D25-02615C202AEB}" presName="parTrans" presStyleLbl="sibTrans2D1" presStyleIdx="3" presStyleCnt="4" custFlipHor="1"/>
      <dgm:spPr/>
    </dgm:pt>
    <dgm:pt modelId="{7C1B5D95-7FAE-4C8B-A192-C6EBA5E479E2}" type="pres">
      <dgm:prSet presAssocID="{2A1E206E-F07E-44C8-8D25-02615C202AEB}" presName="connectorText" presStyleLbl="sibTrans2D1" presStyleIdx="3" presStyleCnt="4"/>
      <dgm:spPr/>
    </dgm:pt>
    <dgm:pt modelId="{1C73E3E2-9DDA-48DD-8D17-5C34B49565E7}" type="pres">
      <dgm:prSet presAssocID="{4CC725B5-7A5B-4F53-9E9E-C456B2CE76BD}" presName="node" presStyleLbl="node1" presStyleIdx="3" presStyleCnt="4" custScaleX="232408" custRadScaleRad="153203" custRadScaleInc="-399263">
        <dgm:presLayoutVars>
          <dgm:bulletEnabled val="1"/>
        </dgm:presLayoutVars>
      </dgm:prSet>
      <dgm:spPr>
        <a:prstGeom prst="flowChartAlternateProcess">
          <a:avLst/>
        </a:prstGeom>
      </dgm:spPr>
    </dgm:pt>
  </dgm:ptLst>
  <dgm:cxnLst>
    <dgm:cxn modelId="{C885D300-5E95-4461-894F-620965B5EFDF}" type="presOf" srcId="{F6EEE7F1-E722-44B6-ABFE-27DD038B5883}" destId="{47382099-1C5A-4556-BE9A-927A6F7D2199}" srcOrd="1" destOrd="0" presId="urn:microsoft.com/office/officeart/2005/8/layout/radial5"/>
    <dgm:cxn modelId="{E93B4A09-6931-48A9-B549-4A58AABFD7B6}" srcId="{1284DF3D-062A-4B5C-AFAE-DB58B38FCFB1}" destId="{4427D4C1-22D9-4F3F-BB08-005FC755201A}" srcOrd="1" destOrd="0" parTransId="{F6EEE7F1-E722-44B6-ABFE-27DD038B5883}" sibTransId="{E4B9CBC0-E897-4887-B2D4-79AC7DB3964C}"/>
    <dgm:cxn modelId="{3755A919-3186-45CB-BE9F-D960778FC727}" srcId="{1284DF3D-062A-4B5C-AFAE-DB58B38FCFB1}" destId="{40E9DBD4-EB20-4025-B8D2-8F766047BA67}" srcOrd="2" destOrd="0" parTransId="{C5B828C1-C865-4EB9-BECD-0F58FEC9E1CA}" sibTransId="{DC3888FB-14F7-45B4-BBFB-545C6CFBF257}"/>
    <dgm:cxn modelId="{BCA88620-3EC0-46A0-86C5-862252DF4451}" type="presOf" srcId="{F6EEE7F1-E722-44B6-ABFE-27DD038B5883}" destId="{00A227B6-4CCF-4FDC-9417-112CF56D4A1B}" srcOrd="0" destOrd="0" presId="urn:microsoft.com/office/officeart/2005/8/layout/radial5"/>
    <dgm:cxn modelId="{76E23E24-1E54-4CC6-A743-F2EFC19382C3}" srcId="{1284DF3D-062A-4B5C-AFAE-DB58B38FCFB1}" destId="{FC40CDC1-B912-4572-9AA7-E3175FB5E7D3}" srcOrd="0" destOrd="0" parTransId="{7DAB744C-3253-4A40-913B-9F410C293375}" sibTransId="{F4B265FD-BC85-41CF-962B-CA6697C9313A}"/>
    <dgm:cxn modelId="{1735E05D-195F-4920-825D-7D15BEFFE191}" type="presOf" srcId="{7DAB744C-3253-4A40-913B-9F410C293375}" destId="{D49E48BF-9955-4E15-B1E7-5DDAB0A80F1E}" srcOrd="1" destOrd="0" presId="urn:microsoft.com/office/officeart/2005/8/layout/radial5"/>
    <dgm:cxn modelId="{17DDF049-05F9-49C7-A5A3-6B5E41A73B80}" type="presOf" srcId="{1284DF3D-062A-4B5C-AFAE-DB58B38FCFB1}" destId="{90B693E8-872A-4802-9BAA-41945D53D856}" srcOrd="0" destOrd="0" presId="urn:microsoft.com/office/officeart/2005/8/layout/radial5"/>
    <dgm:cxn modelId="{5759446C-943B-4650-9862-EBE6B79B58DB}" type="presOf" srcId="{2A1E206E-F07E-44C8-8D25-02615C202AEB}" destId="{7C1B5D95-7FAE-4C8B-A192-C6EBA5E479E2}" srcOrd="1" destOrd="0" presId="urn:microsoft.com/office/officeart/2005/8/layout/radial5"/>
    <dgm:cxn modelId="{F0B99073-86B9-4812-88C7-C0342A0FE233}" type="presOf" srcId="{4CC725B5-7A5B-4F53-9E9E-C456B2CE76BD}" destId="{1C73E3E2-9DDA-48DD-8D17-5C34B49565E7}" srcOrd="0" destOrd="0" presId="urn:microsoft.com/office/officeart/2005/8/layout/radial5"/>
    <dgm:cxn modelId="{36A5DD55-10B0-41B7-BE1D-DCE971299E9A}" type="presOf" srcId="{40E9DBD4-EB20-4025-B8D2-8F766047BA67}" destId="{A2336533-1194-4401-A8C0-18E4BC7AFBF1}" srcOrd="0" destOrd="0" presId="urn:microsoft.com/office/officeart/2005/8/layout/radial5"/>
    <dgm:cxn modelId="{90265456-5741-4329-9815-3F9DDBB11DAA}" srcId="{1284DF3D-062A-4B5C-AFAE-DB58B38FCFB1}" destId="{4CC725B5-7A5B-4F53-9E9E-C456B2CE76BD}" srcOrd="3" destOrd="0" parTransId="{2A1E206E-F07E-44C8-8D25-02615C202AEB}" sibTransId="{C5EADBC7-99F2-4947-8818-66C595E9DD78}"/>
    <dgm:cxn modelId="{2616305A-0B44-406B-B76B-B5F6ACD52ED4}" type="presOf" srcId="{C5B828C1-C865-4EB9-BECD-0F58FEC9E1CA}" destId="{FE192428-BC7E-4AE6-94D8-A912A529650D}" srcOrd="0" destOrd="0" presId="urn:microsoft.com/office/officeart/2005/8/layout/radial5"/>
    <dgm:cxn modelId="{08798691-1ED4-4D24-BE48-928753662524}" type="presOf" srcId="{C5B828C1-C865-4EB9-BECD-0F58FEC9E1CA}" destId="{2D2F0F49-B41F-4557-934C-FEEDFD52C5BC}" srcOrd="1" destOrd="0" presId="urn:microsoft.com/office/officeart/2005/8/layout/radial5"/>
    <dgm:cxn modelId="{7FC989AE-3CB1-42C1-B228-C0456805BD7F}" type="presOf" srcId="{4427D4C1-22D9-4F3F-BB08-005FC755201A}" destId="{A5070852-EE4F-41B6-AF77-DCBF22A3AAD4}" srcOrd="0" destOrd="0" presId="urn:microsoft.com/office/officeart/2005/8/layout/radial5"/>
    <dgm:cxn modelId="{E51EFEC0-BC16-4198-AD95-654BEBFF0DB6}" type="presOf" srcId="{B7CA5CBB-FF9D-4D87-95C4-9B008598A3C8}" destId="{F1CC64D8-6F47-4CD1-934B-2829B11F4850}" srcOrd="0" destOrd="0" presId="urn:microsoft.com/office/officeart/2005/8/layout/radial5"/>
    <dgm:cxn modelId="{7E7D76D7-2C26-474F-BC55-D000102E8419}" type="presOf" srcId="{2A1E206E-F07E-44C8-8D25-02615C202AEB}" destId="{432B7B05-5A82-4596-AF83-533851334EFC}" srcOrd="0" destOrd="0" presId="urn:microsoft.com/office/officeart/2005/8/layout/radial5"/>
    <dgm:cxn modelId="{5699E1F7-A35D-4DA8-83D3-293358213209}" type="presOf" srcId="{FC40CDC1-B912-4572-9AA7-E3175FB5E7D3}" destId="{88CAB56B-0E10-4A1E-9BEF-63D7ECE6A867}" srcOrd="0" destOrd="0" presId="urn:microsoft.com/office/officeart/2005/8/layout/radial5"/>
    <dgm:cxn modelId="{2C546AF9-73D1-45D0-8351-E72AAB860EE9}" type="presOf" srcId="{7DAB744C-3253-4A40-913B-9F410C293375}" destId="{99CDD089-3A30-45DA-93D8-43C93552D0E5}" srcOrd="0" destOrd="0" presId="urn:microsoft.com/office/officeart/2005/8/layout/radial5"/>
    <dgm:cxn modelId="{41655FFC-748E-427C-ABEA-7051949AFDDF}" srcId="{B7CA5CBB-FF9D-4D87-95C4-9B008598A3C8}" destId="{1284DF3D-062A-4B5C-AFAE-DB58B38FCFB1}" srcOrd="0" destOrd="0" parTransId="{001A0A9A-02D3-4B2D-AC2E-8F1DF1E1CC2F}" sibTransId="{67940625-E2FA-4E92-BD17-8462363E5552}"/>
    <dgm:cxn modelId="{B68BECDA-E452-4DF3-858C-BB4A3E198300}" type="presParOf" srcId="{F1CC64D8-6F47-4CD1-934B-2829B11F4850}" destId="{90B693E8-872A-4802-9BAA-41945D53D856}" srcOrd="0" destOrd="0" presId="urn:microsoft.com/office/officeart/2005/8/layout/radial5"/>
    <dgm:cxn modelId="{EAB0FCEC-10FC-46F8-8EC4-8F197503E2D8}" type="presParOf" srcId="{F1CC64D8-6F47-4CD1-934B-2829B11F4850}" destId="{99CDD089-3A30-45DA-93D8-43C93552D0E5}" srcOrd="1" destOrd="0" presId="urn:microsoft.com/office/officeart/2005/8/layout/radial5"/>
    <dgm:cxn modelId="{4634B52E-CE23-4D47-86F6-AEF7B734E727}" type="presParOf" srcId="{99CDD089-3A30-45DA-93D8-43C93552D0E5}" destId="{D49E48BF-9955-4E15-B1E7-5DDAB0A80F1E}" srcOrd="0" destOrd="0" presId="urn:microsoft.com/office/officeart/2005/8/layout/radial5"/>
    <dgm:cxn modelId="{D7A4D2E8-CB60-47CF-8DCD-B6A77B99B17D}" type="presParOf" srcId="{F1CC64D8-6F47-4CD1-934B-2829B11F4850}" destId="{88CAB56B-0E10-4A1E-9BEF-63D7ECE6A867}" srcOrd="2" destOrd="0" presId="urn:microsoft.com/office/officeart/2005/8/layout/radial5"/>
    <dgm:cxn modelId="{5FC0F355-B861-446A-8448-0DC9B7870FA7}" type="presParOf" srcId="{F1CC64D8-6F47-4CD1-934B-2829B11F4850}" destId="{00A227B6-4CCF-4FDC-9417-112CF56D4A1B}" srcOrd="3" destOrd="0" presId="urn:microsoft.com/office/officeart/2005/8/layout/radial5"/>
    <dgm:cxn modelId="{23261C7F-32AE-4D0E-BB58-73ABE48FF01C}" type="presParOf" srcId="{00A227B6-4CCF-4FDC-9417-112CF56D4A1B}" destId="{47382099-1C5A-4556-BE9A-927A6F7D2199}" srcOrd="0" destOrd="0" presId="urn:microsoft.com/office/officeart/2005/8/layout/radial5"/>
    <dgm:cxn modelId="{FF6BD0EA-A66F-4A56-8466-D062F163573A}" type="presParOf" srcId="{F1CC64D8-6F47-4CD1-934B-2829B11F4850}" destId="{A5070852-EE4F-41B6-AF77-DCBF22A3AAD4}" srcOrd="4" destOrd="0" presId="urn:microsoft.com/office/officeart/2005/8/layout/radial5"/>
    <dgm:cxn modelId="{8CC37B38-F5EF-4DEE-B2F9-02FACA2FC1A3}" type="presParOf" srcId="{F1CC64D8-6F47-4CD1-934B-2829B11F4850}" destId="{FE192428-BC7E-4AE6-94D8-A912A529650D}" srcOrd="5" destOrd="0" presId="urn:microsoft.com/office/officeart/2005/8/layout/radial5"/>
    <dgm:cxn modelId="{2BE4BC8C-0508-4C62-827B-8288C5ACE713}" type="presParOf" srcId="{FE192428-BC7E-4AE6-94D8-A912A529650D}" destId="{2D2F0F49-B41F-4557-934C-FEEDFD52C5BC}" srcOrd="0" destOrd="0" presId="urn:microsoft.com/office/officeart/2005/8/layout/radial5"/>
    <dgm:cxn modelId="{740BB199-322B-49AB-A940-81BBB714AE85}" type="presParOf" srcId="{F1CC64D8-6F47-4CD1-934B-2829B11F4850}" destId="{A2336533-1194-4401-A8C0-18E4BC7AFBF1}" srcOrd="6" destOrd="0" presId="urn:microsoft.com/office/officeart/2005/8/layout/radial5"/>
    <dgm:cxn modelId="{F00CC7A0-A8D2-4F78-853B-5F040A92A556}" type="presParOf" srcId="{F1CC64D8-6F47-4CD1-934B-2829B11F4850}" destId="{432B7B05-5A82-4596-AF83-533851334EFC}" srcOrd="7" destOrd="0" presId="urn:microsoft.com/office/officeart/2005/8/layout/radial5"/>
    <dgm:cxn modelId="{3667239C-92B2-454E-94A0-53A2F4E9E101}" type="presParOf" srcId="{432B7B05-5A82-4596-AF83-533851334EFC}" destId="{7C1B5D95-7FAE-4C8B-A192-C6EBA5E479E2}" srcOrd="0" destOrd="0" presId="urn:microsoft.com/office/officeart/2005/8/layout/radial5"/>
    <dgm:cxn modelId="{E5E598BE-B4E0-43C5-8AF9-C2742E50AD91}" type="presParOf" srcId="{F1CC64D8-6F47-4CD1-934B-2829B11F4850}" destId="{1C73E3E2-9DDA-48DD-8D17-5C34B49565E7}"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1.xml><?xml version="1.0" encoding="utf-8"?>
<dgm:dataModel xmlns:dgm="http://schemas.openxmlformats.org/drawingml/2006/diagram" xmlns:a="http://schemas.openxmlformats.org/drawingml/2006/main">
  <dgm:ptLst>
    <dgm:pt modelId="{65119B3D-6138-40A5-A2DC-DB9DEF17E2D3}" type="doc">
      <dgm:prSet loTypeId="urn:microsoft.com/office/officeart/2005/8/layout/hierarchy2" loCatId="hierarchy" qsTypeId="urn:microsoft.com/office/officeart/2005/8/quickstyle/simple2" qsCatId="simple" csTypeId="urn:microsoft.com/office/officeart/2005/8/colors/accent3_2" csCatId="accent3" phldr="1"/>
      <dgm:spPr/>
      <dgm:t>
        <a:bodyPr/>
        <a:lstStyle/>
        <a:p>
          <a:endParaRPr lang="zh-TW" altLang="en-US"/>
        </a:p>
      </dgm:t>
    </dgm:pt>
    <dgm:pt modelId="{396B8392-B6EC-4178-95A0-11E0AEAFD7FB}">
      <dgm:prSet phldrT="[文字]"/>
      <dgm:spPr>
        <a:solidFill>
          <a:schemeClr val="accent3">
            <a:lumMod val="75000"/>
          </a:schemeClr>
        </a:solidFill>
      </dgm:spPr>
      <dgm:t>
        <a:bodyPr vert="horz"/>
        <a:lstStyle/>
        <a:p>
          <a:r>
            <a:rPr lang="zh-TW" altLang="en-US" dirty="0"/>
            <a:t>學校資源</a:t>
          </a:r>
          <a:endParaRPr lang="en-US" altLang="zh-TW" dirty="0"/>
        </a:p>
        <a:p>
          <a:r>
            <a:rPr lang="zh-TW" altLang="en-US" dirty="0"/>
            <a:t>共享性</a:t>
          </a:r>
        </a:p>
      </dgm:t>
    </dgm:pt>
    <dgm:pt modelId="{2A1C3C2D-3609-4E3F-B626-6EE29B9AD9BF}" type="parTrans" cxnId="{417DD691-758A-4AE1-9325-36204893EA25}">
      <dgm:prSet/>
      <dgm:spPr/>
      <dgm:t>
        <a:bodyPr/>
        <a:lstStyle/>
        <a:p>
          <a:endParaRPr lang="zh-TW" altLang="en-US"/>
        </a:p>
      </dgm:t>
    </dgm:pt>
    <dgm:pt modelId="{2E94AA0E-94A3-4490-9FA7-315D1426218D}" type="sibTrans" cxnId="{417DD691-758A-4AE1-9325-36204893EA25}">
      <dgm:prSet/>
      <dgm:spPr/>
      <dgm:t>
        <a:bodyPr/>
        <a:lstStyle/>
        <a:p>
          <a:endParaRPr lang="zh-TW" altLang="en-US"/>
        </a:p>
      </dgm:t>
    </dgm:pt>
    <dgm:pt modelId="{E2CD02B3-7336-42E1-B542-E5BBF249E4F6}">
      <dgm:prSet phldrT="[文字]"/>
      <dgm:spPr>
        <a:solidFill>
          <a:schemeClr val="accent3">
            <a:lumMod val="75000"/>
          </a:schemeClr>
        </a:solidFill>
      </dgm:spPr>
      <dgm:t>
        <a:bodyPr/>
        <a:lstStyle/>
        <a:p>
          <a:pPr algn="l"/>
          <a:r>
            <a:rPr lang="zh-TW" dirty="0"/>
            <a:t>設計由淺到深多元體驗課程；</a:t>
          </a:r>
        </a:p>
        <a:p>
          <a:pPr algn="l"/>
          <a:r>
            <a:rPr lang="zh-TW" dirty="0"/>
            <a:t>提供他校進行校際交流。</a:t>
          </a:r>
          <a:endParaRPr lang="zh-TW" altLang="en-US" dirty="0"/>
        </a:p>
      </dgm:t>
    </dgm:pt>
    <dgm:pt modelId="{4699CDFA-87B3-4C09-AB45-E44EC5A6FC4A}" type="parTrans" cxnId="{1BF4A172-2CB8-4963-A8F7-863AC902F80C}">
      <dgm:prSet>
        <dgm:style>
          <a:lnRef idx="1">
            <a:schemeClr val="dk1"/>
          </a:lnRef>
          <a:fillRef idx="0">
            <a:schemeClr val="dk1"/>
          </a:fillRef>
          <a:effectRef idx="0">
            <a:schemeClr val="dk1"/>
          </a:effectRef>
          <a:fontRef idx="minor">
            <a:schemeClr val="tx1"/>
          </a:fontRef>
        </dgm:style>
      </dgm:prSet>
      <dgm:spPr/>
      <dgm:t>
        <a:bodyPr/>
        <a:lstStyle/>
        <a:p>
          <a:endParaRPr lang="zh-TW" altLang="en-US"/>
        </a:p>
      </dgm:t>
    </dgm:pt>
    <dgm:pt modelId="{CF42C484-4486-4D6A-AA19-48A3D5108AE1}" type="sibTrans" cxnId="{1BF4A172-2CB8-4963-A8F7-863AC902F80C}">
      <dgm:prSet/>
      <dgm:spPr/>
      <dgm:t>
        <a:bodyPr/>
        <a:lstStyle/>
        <a:p>
          <a:endParaRPr lang="zh-TW" altLang="en-US"/>
        </a:p>
      </dgm:t>
    </dgm:pt>
    <dgm:pt modelId="{6E764459-4EB2-41F9-9464-3E620D52A642}">
      <dgm:prSet phldrT="[文字]"/>
      <dgm:spPr>
        <a:solidFill>
          <a:schemeClr val="accent3">
            <a:lumMod val="75000"/>
          </a:schemeClr>
        </a:solidFill>
      </dgm:spPr>
      <dgm:t>
        <a:bodyPr/>
        <a:lstStyle/>
        <a:p>
          <a:pPr algn="ctr"/>
          <a:r>
            <a:rPr lang="zh-TW" dirty="0"/>
            <a:t>多方爭取經費挹注人力支援；</a:t>
          </a:r>
        </a:p>
        <a:p>
          <a:pPr algn="l"/>
          <a:r>
            <a:rPr lang="zh-TW" dirty="0"/>
            <a:t>建置優質場域分享鄰校。</a:t>
          </a:r>
          <a:endParaRPr lang="zh-TW" altLang="en-US" dirty="0"/>
        </a:p>
      </dgm:t>
    </dgm:pt>
    <dgm:pt modelId="{9BDAC876-E04E-492D-A716-69A19543699F}" type="parTrans" cxnId="{3857DBE1-839A-4660-BD1F-E034A0042AAA}">
      <dgm:prSet>
        <dgm:style>
          <a:lnRef idx="1">
            <a:schemeClr val="dk1"/>
          </a:lnRef>
          <a:fillRef idx="0">
            <a:schemeClr val="dk1"/>
          </a:fillRef>
          <a:effectRef idx="0">
            <a:schemeClr val="dk1"/>
          </a:effectRef>
          <a:fontRef idx="minor">
            <a:schemeClr val="tx1"/>
          </a:fontRef>
        </dgm:style>
      </dgm:prSet>
      <dgm:spPr/>
      <dgm:t>
        <a:bodyPr/>
        <a:lstStyle/>
        <a:p>
          <a:endParaRPr lang="zh-TW" altLang="en-US"/>
        </a:p>
      </dgm:t>
    </dgm:pt>
    <dgm:pt modelId="{6C61D1DF-D71B-4B3C-8B3E-B1C50673496D}" type="sibTrans" cxnId="{3857DBE1-839A-4660-BD1F-E034A0042AAA}">
      <dgm:prSet/>
      <dgm:spPr/>
      <dgm:t>
        <a:bodyPr/>
        <a:lstStyle/>
        <a:p>
          <a:endParaRPr lang="zh-TW" altLang="en-US"/>
        </a:p>
      </dgm:t>
    </dgm:pt>
    <dgm:pt modelId="{E1EB6A94-232F-4FE1-A624-2F7485C1CBBC}" type="pres">
      <dgm:prSet presAssocID="{65119B3D-6138-40A5-A2DC-DB9DEF17E2D3}" presName="diagram" presStyleCnt="0">
        <dgm:presLayoutVars>
          <dgm:chPref val="1"/>
          <dgm:dir/>
          <dgm:animOne val="branch"/>
          <dgm:animLvl val="lvl"/>
          <dgm:resizeHandles val="exact"/>
        </dgm:presLayoutVars>
      </dgm:prSet>
      <dgm:spPr/>
    </dgm:pt>
    <dgm:pt modelId="{240241FE-5A3D-49FA-BD71-1873B2DBD74B}" type="pres">
      <dgm:prSet presAssocID="{396B8392-B6EC-4178-95A0-11E0AEAFD7FB}" presName="root1" presStyleCnt="0"/>
      <dgm:spPr/>
    </dgm:pt>
    <dgm:pt modelId="{C08A2AF8-1D5D-43B5-9D0D-79893869AEDD}" type="pres">
      <dgm:prSet presAssocID="{396B8392-B6EC-4178-95A0-11E0AEAFD7FB}" presName="LevelOneTextNode" presStyleLbl="node0" presStyleIdx="0" presStyleCnt="1" custScaleX="46716" custLinFactNeighborX="178" custLinFactNeighborY="2139">
        <dgm:presLayoutVars>
          <dgm:chPref val="3"/>
        </dgm:presLayoutVars>
      </dgm:prSet>
      <dgm:spPr/>
    </dgm:pt>
    <dgm:pt modelId="{C17EE2FC-E762-4A35-8E81-FF41C5E87699}" type="pres">
      <dgm:prSet presAssocID="{396B8392-B6EC-4178-95A0-11E0AEAFD7FB}" presName="level2hierChild" presStyleCnt="0"/>
      <dgm:spPr/>
    </dgm:pt>
    <dgm:pt modelId="{FB8ABA64-AB35-4ADE-A52D-A3C5F1EC189F}" type="pres">
      <dgm:prSet presAssocID="{4699CDFA-87B3-4C09-AB45-E44EC5A6FC4A}" presName="conn2-1" presStyleLbl="parChTrans1D2" presStyleIdx="0" presStyleCnt="2"/>
      <dgm:spPr/>
    </dgm:pt>
    <dgm:pt modelId="{8821CB7A-0D3E-4CAD-A0D4-89BDE0D14E36}" type="pres">
      <dgm:prSet presAssocID="{4699CDFA-87B3-4C09-AB45-E44EC5A6FC4A}" presName="connTx" presStyleLbl="parChTrans1D2" presStyleIdx="0" presStyleCnt="2"/>
      <dgm:spPr/>
    </dgm:pt>
    <dgm:pt modelId="{0B73482A-5AED-47D0-BCF6-DF51A3E0ECCA}" type="pres">
      <dgm:prSet presAssocID="{E2CD02B3-7336-42E1-B542-E5BBF249E4F6}" presName="root2" presStyleCnt="0"/>
      <dgm:spPr/>
    </dgm:pt>
    <dgm:pt modelId="{DA3421D0-53F3-4826-8FAE-53AFEBD9D3B0}" type="pres">
      <dgm:prSet presAssocID="{E2CD02B3-7336-42E1-B542-E5BBF249E4F6}" presName="LevelTwoTextNode" presStyleLbl="node2" presStyleIdx="0" presStyleCnt="2" custScaleX="132711">
        <dgm:presLayoutVars>
          <dgm:chPref val="3"/>
        </dgm:presLayoutVars>
      </dgm:prSet>
      <dgm:spPr/>
    </dgm:pt>
    <dgm:pt modelId="{4014A634-720A-440D-8064-FBFD117032AE}" type="pres">
      <dgm:prSet presAssocID="{E2CD02B3-7336-42E1-B542-E5BBF249E4F6}" presName="level3hierChild" presStyleCnt="0"/>
      <dgm:spPr/>
    </dgm:pt>
    <dgm:pt modelId="{C4E4A05A-A09C-4A75-AFE1-8239022AE0BC}" type="pres">
      <dgm:prSet presAssocID="{9BDAC876-E04E-492D-A716-69A19543699F}" presName="conn2-1" presStyleLbl="parChTrans1D2" presStyleIdx="1" presStyleCnt="2"/>
      <dgm:spPr/>
    </dgm:pt>
    <dgm:pt modelId="{51E0C8C1-7B37-499A-A036-CA311DECEC1C}" type="pres">
      <dgm:prSet presAssocID="{9BDAC876-E04E-492D-A716-69A19543699F}" presName="connTx" presStyleLbl="parChTrans1D2" presStyleIdx="1" presStyleCnt="2"/>
      <dgm:spPr/>
    </dgm:pt>
    <dgm:pt modelId="{619D60F6-67D1-4064-B5EA-354A73340DA9}" type="pres">
      <dgm:prSet presAssocID="{6E764459-4EB2-41F9-9464-3E620D52A642}" presName="root2" presStyleCnt="0"/>
      <dgm:spPr/>
    </dgm:pt>
    <dgm:pt modelId="{D00AB21D-9373-4310-A352-9AF6CD5292A0}" type="pres">
      <dgm:prSet presAssocID="{6E764459-4EB2-41F9-9464-3E620D52A642}" presName="LevelTwoTextNode" presStyleLbl="node2" presStyleIdx="1" presStyleCnt="2" custScaleX="132651">
        <dgm:presLayoutVars>
          <dgm:chPref val="3"/>
        </dgm:presLayoutVars>
      </dgm:prSet>
      <dgm:spPr/>
    </dgm:pt>
    <dgm:pt modelId="{624DB928-1397-4664-8C03-488492BA4C01}" type="pres">
      <dgm:prSet presAssocID="{6E764459-4EB2-41F9-9464-3E620D52A642}" presName="level3hierChild" presStyleCnt="0"/>
      <dgm:spPr/>
    </dgm:pt>
  </dgm:ptLst>
  <dgm:cxnLst>
    <dgm:cxn modelId="{A7E1A736-0E6C-47AB-9D6C-D4FE4A1D8CB5}" type="presOf" srcId="{6E764459-4EB2-41F9-9464-3E620D52A642}" destId="{D00AB21D-9373-4310-A352-9AF6CD5292A0}" srcOrd="0" destOrd="0" presId="urn:microsoft.com/office/officeart/2005/8/layout/hierarchy2"/>
    <dgm:cxn modelId="{53F25B3A-1AEE-4E3C-BE6F-056B7AE3EC91}" type="presOf" srcId="{4699CDFA-87B3-4C09-AB45-E44EC5A6FC4A}" destId="{FB8ABA64-AB35-4ADE-A52D-A3C5F1EC189F}" srcOrd="0" destOrd="0" presId="urn:microsoft.com/office/officeart/2005/8/layout/hierarchy2"/>
    <dgm:cxn modelId="{FF2E6D3A-2054-4CE4-8C8F-4D3FD61312D4}" type="presOf" srcId="{9BDAC876-E04E-492D-A716-69A19543699F}" destId="{C4E4A05A-A09C-4A75-AFE1-8239022AE0BC}" srcOrd="0" destOrd="0" presId="urn:microsoft.com/office/officeart/2005/8/layout/hierarchy2"/>
    <dgm:cxn modelId="{FB352360-F15E-4B4D-B69E-8A6DD85C0244}" type="presOf" srcId="{9BDAC876-E04E-492D-A716-69A19543699F}" destId="{51E0C8C1-7B37-499A-A036-CA311DECEC1C}" srcOrd="1" destOrd="0" presId="urn:microsoft.com/office/officeart/2005/8/layout/hierarchy2"/>
    <dgm:cxn modelId="{F17B3563-9D7F-4E08-ADD3-DDA7333E51F8}" type="presOf" srcId="{396B8392-B6EC-4178-95A0-11E0AEAFD7FB}" destId="{C08A2AF8-1D5D-43B5-9D0D-79893869AEDD}" srcOrd="0" destOrd="0" presId="urn:microsoft.com/office/officeart/2005/8/layout/hierarchy2"/>
    <dgm:cxn modelId="{B6EB7264-03D3-4C54-940D-709EE22F1442}" type="presOf" srcId="{E2CD02B3-7336-42E1-B542-E5BBF249E4F6}" destId="{DA3421D0-53F3-4826-8FAE-53AFEBD9D3B0}" srcOrd="0" destOrd="0" presId="urn:microsoft.com/office/officeart/2005/8/layout/hierarchy2"/>
    <dgm:cxn modelId="{7AF99E72-E123-429C-AC00-9BF1E728DBC5}" type="presOf" srcId="{65119B3D-6138-40A5-A2DC-DB9DEF17E2D3}" destId="{E1EB6A94-232F-4FE1-A624-2F7485C1CBBC}" srcOrd="0" destOrd="0" presId="urn:microsoft.com/office/officeart/2005/8/layout/hierarchy2"/>
    <dgm:cxn modelId="{1BF4A172-2CB8-4963-A8F7-863AC902F80C}" srcId="{396B8392-B6EC-4178-95A0-11E0AEAFD7FB}" destId="{E2CD02B3-7336-42E1-B542-E5BBF249E4F6}" srcOrd="0" destOrd="0" parTransId="{4699CDFA-87B3-4C09-AB45-E44EC5A6FC4A}" sibTransId="{CF42C484-4486-4D6A-AA19-48A3D5108AE1}"/>
    <dgm:cxn modelId="{417DD691-758A-4AE1-9325-36204893EA25}" srcId="{65119B3D-6138-40A5-A2DC-DB9DEF17E2D3}" destId="{396B8392-B6EC-4178-95A0-11E0AEAFD7FB}" srcOrd="0" destOrd="0" parTransId="{2A1C3C2D-3609-4E3F-B626-6EE29B9AD9BF}" sibTransId="{2E94AA0E-94A3-4490-9FA7-315D1426218D}"/>
    <dgm:cxn modelId="{A4A965BA-CF69-42E6-9618-3444040E86F9}" type="presOf" srcId="{4699CDFA-87B3-4C09-AB45-E44EC5A6FC4A}" destId="{8821CB7A-0D3E-4CAD-A0D4-89BDE0D14E36}" srcOrd="1" destOrd="0" presId="urn:microsoft.com/office/officeart/2005/8/layout/hierarchy2"/>
    <dgm:cxn modelId="{3857DBE1-839A-4660-BD1F-E034A0042AAA}" srcId="{396B8392-B6EC-4178-95A0-11E0AEAFD7FB}" destId="{6E764459-4EB2-41F9-9464-3E620D52A642}" srcOrd="1" destOrd="0" parTransId="{9BDAC876-E04E-492D-A716-69A19543699F}" sibTransId="{6C61D1DF-D71B-4B3C-8B3E-B1C50673496D}"/>
    <dgm:cxn modelId="{D9C0C8BC-A0DE-4274-8C91-6388E0F77EE3}" type="presParOf" srcId="{E1EB6A94-232F-4FE1-A624-2F7485C1CBBC}" destId="{240241FE-5A3D-49FA-BD71-1873B2DBD74B}" srcOrd="0" destOrd="0" presId="urn:microsoft.com/office/officeart/2005/8/layout/hierarchy2"/>
    <dgm:cxn modelId="{A70D42A0-48CB-4191-B0E3-C84B222F3A13}" type="presParOf" srcId="{240241FE-5A3D-49FA-BD71-1873B2DBD74B}" destId="{C08A2AF8-1D5D-43B5-9D0D-79893869AEDD}" srcOrd="0" destOrd="0" presId="urn:microsoft.com/office/officeart/2005/8/layout/hierarchy2"/>
    <dgm:cxn modelId="{C7AA7409-E1C3-4693-B4E0-59C9F1C5FADC}" type="presParOf" srcId="{240241FE-5A3D-49FA-BD71-1873B2DBD74B}" destId="{C17EE2FC-E762-4A35-8E81-FF41C5E87699}" srcOrd="1" destOrd="0" presId="urn:microsoft.com/office/officeart/2005/8/layout/hierarchy2"/>
    <dgm:cxn modelId="{13BB79F1-F603-4ABC-93B6-25CFF71D3742}" type="presParOf" srcId="{C17EE2FC-E762-4A35-8E81-FF41C5E87699}" destId="{FB8ABA64-AB35-4ADE-A52D-A3C5F1EC189F}" srcOrd="0" destOrd="0" presId="urn:microsoft.com/office/officeart/2005/8/layout/hierarchy2"/>
    <dgm:cxn modelId="{CC2BAC8A-1939-41ED-BB10-F4FEAB3D0824}" type="presParOf" srcId="{FB8ABA64-AB35-4ADE-A52D-A3C5F1EC189F}" destId="{8821CB7A-0D3E-4CAD-A0D4-89BDE0D14E36}" srcOrd="0" destOrd="0" presId="urn:microsoft.com/office/officeart/2005/8/layout/hierarchy2"/>
    <dgm:cxn modelId="{AEA0232B-3DD4-41E5-8EA9-5BB411CD839C}" type="presParOf" srcId="{C17EE2FC-E762-4A35-8E81-FF41C5E87699}" destId="{0B73482A-5AED-47D0-BCF6-DF51A3E0ECCA}" srcOrd="1" destOrd="0" presId="urn:microsoft.com/office/officeart/2005/8/layout/hierarchy2"/>
    <dgm:cxn modelId="{6FCCFAC1-3B12-4D3F-9245-30485E655954}" type="presParOf" srcId="{0B73482A-5AED-47D0-BCF6-DF51A3E0ECCA}" destId="{DA3421D0-53F3-4826-8FAE-53AFEBD9D3B0}" srcOrd="0" destOrd="0" presId="urn:microsoft.com/office/officeart/2005/8/layout/hierarchy2"/>
    <dgm:cxn modelId="{8C8F6455-1248-4DDD-A0D8-E60E4AD34EF5}" type="presParOf" srcId="{0B73482A-5AED-47D0-BCF6-DF51A3E0ECCA}" destId="{4014A634-720A-440D-8064-FBFD117032AE}" srcOrd="1" destOrd="0" presId="urn:microsoft.com/office/officeart/2005/8/layout/hierarchy2"/>
    <dgm:cxn modelId="{59C37B5A-7B01-40F4-88D4-569F0FB1FF7A}" type="presParOf" srcId="{C17EE2FC-E762-4A35-8E81-FF41C5E87699}" destId="{C4E4A05A-A09C-4A75-AFE1-8239022AE0BC}" srcOrd="2" destOrd="0" presId="urn:microsoft.com/office/officeart/2005/8/layout/hierarchy2"/>
    <dgm:cxn modelId="{C0262439-0006-4BA0-A93F-4FF0F5D34711}" type="presParOf" srcId="{C4E4A05A-A09C-4A75-AFE1-8239022AE0BC}" destId="{51E0C8C1-7B37-499A-A036-CA311DECEC1C}" srcOrd="0" destOrd="0" presId="urn:microsoft.com/office/officeart/2005/8/layout/hierarchy2"/>
    <dgm:cxn modelId="{663E9C2B-3F46-479D-83BE-2396C7C44D64}" type="presParOf" srcId="{C17EE2FC-E762-4A35-8E81-FF41C5E87699}" destId="{619D60F6-67D1-4064-B5EA-354A73340DA9}" srcOrd="3" destOrd="0" presId="urn:microsoft.com/office/officeart/2005/8/layout/hierarchy2"/>
    <dgm:cxn modelId="{3C777BCE-2CDB-4041-BD51-92B90EE9FF65}" type="presParOf" srcId="{619D60F6-67D1-4064-B5EA-354A73340DA9}" destId="{D00AB21D-9373-4310-A352-9AF6CD5292A0}" srcOrd="0" destOrd="0" presId="urn:microsoft.com/office/officeart/2005/8/layout/hierarchy2"/>
    <dgm:cxn modelId="{DAC4E43E-F11D-4034-AA95-6EB41FBC6FB0}" type="presParOf" srcId="{619D60F6-67D1-4064-B5EA-354A73340DA9}" destId="{624DB928-1397-4664-8C03-488492BA4C01}"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EBA4B13-8D38-46D1-8707-6D8E95887758}" type="doc">
      <dgm:prSet loTypeId="urn:microsoft.com/office/officeart/2005/8/layout/chevron2" loCatId="list" qsTypeId="urn:microsoft.com/office/officeart/2005/8/quickstyle/simple1" qsCatId="simple" csTypeId="urn:microsoft.com/office/officeart/2005/8/colors/accent3_2" csCatId="accent3" phldr="1"/>
      <dgm:spPr/>
      <dgm:t>
        <a:bodyPr/>
        <a:lstStyle/>
        <a:p>
          <a:endParaRPr lang="zh-TW" altLang="en-US"/>
        </a:p>
      </dgm:t>
    </dgm:pt>
    <dgm:pt modelId="{6D4A35BD-0FD9-46D6-8871-57FE030D9FCB}">
      <dgm:prSet phldrT="[文字]"/>
      <dgm:spPr>
        <a:solidFill>
          <a:schemeClr val="accent3">
            <a:lumMod val="75000"/>
          </a:schemeClr>
        </a:solidFill>
      </dgm:spPr>
      <dgm:t>
        <a:bodyPr/>
        <a:lstStyle/>
        <a:p>
          <a:r>
            <a:rPr lang="zh-TW" altLang="en-US" b="1" dirty="0"/>
            <a:t>一</a:t>
          </a:r>
        </a:p>
      </dgm:t>
    </dgm:pt>
    <dgm:pt modelId="{596A85EE-8964-4FD2-8CAC-E6FCF066CAE0}" type="parTrans" cxnId="{285F1CC5-DDC1-47F4-A05A-B508579EB5B2}">
      <dgm:prSet/>
      <dgm:spPr/>
      <dgm:t>
        <a:bodyPr/>
        <a:lstStyle/>
        <a:p>
          <a:endParaRPr lang="zh-TW" altLang="en-US"/>
        </a:p>
      </dgm:t>
    </dgm:pt>
    <dgm:pt modelId="{8D27A6FF-D49E-4BAC-8C39-5611EF6B394B}" type="sibTrans" cxnId="{285F1CC5-DDC1-47F4-A05A-B508579EB5B2}">
      <dgm:prSet/>
      <dgm:spPr/>
      <dgm:t>
        <a:bodyPr/>
        <a:lstStyle/>
        <a:p>
          <a:endParaRPr lang="zh-TW" altLang="en-US"/>
        </a:p>
      </dgm:t>
    </dgm:pt>
    <dgm:pt modelId="{EE5C925F-2BA9-4C53-A20A-ABB8440B08A0}">
      <dgm:prSet phldrT="[文字]" custT="1"/>
      <dgm:spPr/>
      <dgm:t>
        <a:bodyPr/>
        <a:lstStyle/>
        <a:p>
          <a:r>
            <a:rPr lang="zh-TW" sz="2800" dirty="0"/>
            <a:t>請柔道專長教師編寫不同深度的主題體驗活動課程方案。</a:t>
          </a:r>
          <a:endParaRPr lang="zh-TW" altLang="en-US" sz="2800" dirty="0"/>
        </a:p>
      </dgm:t>
    </dgm:pt>
    <dgm:pt modelId="{E8593BDC-F94E-4261-B58D-F9BEA48AC29E}" type="parTrans" cxnId="{27860DC9-A7B7-4156-A480-A3C3A9FEA359}">
      <dgm:prSet/>
      <dgm:spPr/>
      <dgm:t>
        <a:bodyPr/>
        <a:lstStyle/>
        <a:p>
          <a:endParaRPr lang="zh-TW" altLang="en-US"/>
        </a:p>
      </dgm:t>
    </dgm:pt>
    <dgm:pt modelId="{0481980A-1BDD-4227-857A-ABB347D318BE}" type="sibTrans" cxnId="{27860DC9-A7B7-4156-A480-A3C3A9FEA359}">
      <dgm:prSet/>
      <dgm:spPr/>
      <dgm:t>
        <a:bodyPr/>
        <a:lstStyle/>
        <a:p>
          <a:endParaRPr lang="zh-TW" altLang="en-US"/>
        </a:p>
      </dgm:t>
    </dgm:pt>
    <dgm:pt modelId="{464435F5-6389-43FD-80C3-5CE4A82B9D45}">
      <dgm:prSet phldrT="[文字]"/>
      <dgm:spPr>
        <a:solidFill>
          <a:schemeClr val="accent3">
            <a:lumMod val="75000"/>
          </a:schemeClr>
        </a:solidFill>
      </dgm:spPr>
      <dgm:t>
        <a:bodyPr/>
        <a:lstStyle/>
        <a:p>
          <a:r>
            <a:rPr lang="zh-TW" altLang="en-US" b="1" dirty="0"/>
            <a:t>二</a:t>
          </a:r>
        </a:p>
      </dgm:t>
    </dgm:pt>
    <dgm:pt modelId="{D9DE4434-5D8B-4A7F-B161-316EA0EC33B3}" type="parTrans" cxnId="{95EAF1AB-9147-42C5-A1A9-AF07971E6F1A}">
      <dgm:prSet/>
      <dgm:spPr/>
      <dgm:t>
        <a:bodyPr/>
        <a:lstStyle/>
        <a:p>
          <a:endParaRPr lang="zh-TW" altLang="en-US"/>
        </a:p>
      </dgm:t>
    </dgm:pt>
    <dgm:pt modelId="{2FA1BFFD-8641-4637-8FE5-6F708737AF1A}" type="sibTrans" cxnId="{95EAF1AB-9147-42C5-A1A9-AF07971E6F1A}">
      <dgm:prSet/>
      <dgm:spPr/>
      <dgm:t>
        <a:bodyPr/>
        <a:lstStyle/>
        <a:p>
          <a:endParaRPr lang="zh-TW" altLang="en-US"/>
        </a:p>
      </dgm:t>
    </dgm:pt>
    <dgm:pt modelId="{C8136B15-4A46-4055-9B81-38F902806EC6}">
      <dgm:prSet phldrT="[文字]" custT="1"/>
      <dgm:spPr/>
      <dgm:t>
        <a:bodyPr/>
        <a:lstStyle/>
        <a:p>
          <a:r>
            <a:rPr lang="zh-TW" sz="2800" dirty="0"/>
            <a:t>依據進行校際交流人員的年齡、程度，提供適合的交流課程。</a:t>
          </a:r>
          <a:endParaRPr lang="zh-TW" altLang="en-US" sz="2800" dirty="0"/>
        </a:p>
      </dgm:t>
    </dgm:pt>
    <dgm:pt modelId="{9A366628-0CCF-4967-B0BD-C1022C74A525}" type="parTrans" cxnId="{E27BE4D3-ECA7-49ED-9E1B-D794E2686C6D}">
      <dgm:prSet/>
      <dgm:spPr/>
      <dgm:t>
        <a:bodyPr/>
        <a:lstStyle/>
        <a:p>
          <a:endParaRPr lang="zh-TW" altLang="en-US"/>
        </a:p>
      </dgm:t>
    </dgm:pt>
    <dgm:pt modelId="{9B777815-E8A8-4BFC-A9CD-CAFD24E1098B}" type="sibTrans" cxnId="{E27BE4D3-ECA7-49ED-9E1B-D794E2686C6D}">
      <dgm:prSet/>
      <dgm:spPr/>
      <dgm:t>
        <a:bodyPr/>
        <a:lstStyle/>
        <a:p>
          <a:endParaRPr lang="zh-TW" altLang="en-US"/>
        </a:p>
      </dgm:t>
    </dgm:pt>
    <dgm:pt modelId="{D6B6B9E3-015F-4AA7-B31A-80A9BE4FDC43}" type="pres">
      <dgm:prSet presAssocID="{1EBA4B13-8D38-46D1-8707-6D8E95887758}" presName="linearFlow" presStyleCnt="0">
        <dgm:presLayoutVars>
          <dgm:dir/>
          <dgm:animLvl val="lvl"/>
          <dgm:resizeHandles val="exact"/>
        </dgm:presLayoutVars>
      </dgm:prSet>
      <dgm:spPr/>
    </dgm:pt>
    <dgm:pt modelId="{64543F72-7D2A-421E-9827-C3F0123B21A0}" type="pres">
      <dgm:prSet presAssocID="{6D4A35BD-0FD9-46D6-8871-57FE030D9FCB}" presName="composite" presStyleCnt="0"/>
      <dgm:spPr/>
    </dgm:pt>
    <dgm:pt modelId="{D3448DF6-27C1-4959-A046-87E626E3B248}" type="pres">
      <dgm:prSet presAssocID="{6D4A35BD-0FD9-46D6-8871-57FE030D9FCB}" presName="parentText" presStyleLbl="alignNode1" presStyleIdx="0" presStyleCnt="2">
        <dgm:presLayoutVars>
          <dgm:chMax val="1"/>
          <dgm:bulletEnabled val="1"/>
        </dgm:presLayoutVars>
      </dgm:prSet>
      <dgm:spPr/>
    </dgm:pt>
    <dgm:pt modelId="{115D564D-FDF8-4454-9A5D-4B15D748F3AE}" type="pres">
      <dgm:prSet presAssocID="{6D4A35BD-0FD9-46D6-8871-57FE030D9FCB}" presName="descendantText" presStyleLbl="alignAcc1" presStyleIdx="0" presStyleCnt="2" custScaleY="100000">
        <dgm:presLayoutVars>
          <dgm:bulletEnabled val="1"/>
        </dgm:presLayoutVars>
      </dgm:prSet>
      <dgm:spPr/>
    </dgm:pt>
    <dgm:pt modelId="{91B57869-D298-4B97-A027-6975DE1E844B}" type="pres">
      <dgm:prSet presAssocID="{8D27A6FF-D49E-4BAC-8C39-5611EF6B394B}" presName="sp" presStyleCnt="0"/>
      <dgm:spPr/>
    </dgm:pt>
    <dgm:pt modelId="{BD107133-F66E-43F2-97B9-69E3878CCF61}" type="pres">
      <dgm:prSet presAssocID="{464435F5-6389-43FD-80C3-5CE4A82B9D45}" presName="composite" presStyleCnt="0"/>
      <dgm:spPr/>
    </dgm:pt>
    <dgm:pt modelId="{DDA1B196-2026-43F5-AABC-A09CA7471C90}" type="pres">
      <dgm:prSet presAssocID="{464435F5-6389-43FD-80C3-5CE4A82B9D45}" presName="parentText" presStyleLbl="alignNode1" presStyleIdx="1" presStyleCnt="2">
        <dgm:presLayoutVars>
          <dgm:chMax val="1"/>
          <dgm:bulletEnabled val="1"/>
        </dgm:presLayoutVars>
      </dgm:prSet>
      <dgm:spPr/>
    </dgm:pt>
    <dgm:pt modelId="{0F0358B5-E37C-425E-9BFF-C884B2DB2FF0}" type="pres">
      <dgm:prSet presAssocID="{464435F5-6389-43FD-80C3-5CE4A82B9D45}" presName="descendantText" presStyleLbl="alignAcc1" presStyleIdx="1" presStyleCnt="2">
        <dgm:presLayoutVars>
          <dgm:bulletEnabled val="1"/>
        </dgm:presLayoutVars>
      </dgm:prSet>
      <dgm:spPr/>
    </dgm:pt>
  </dgm:ptLst>
  <dgm:cxnLst>
    <dgm:cxn modelId="{B3E59709-B0B6-46E7-A5F0-DFBEA4FFE67C}" type="presOf" srcId="{6D4A35BD-0FD9-46D6-8871-57FE030D9FCB}" destId="{D3448DF6-27C1-4959-A046-87E626E3B248}" srcOrd="0" destOrd="0" presId="urn:microsoft.com/office/officeart/2005/8/layout/chevron2"/>
    <dgm:cxn modelId="{E87C9C2E-9163-4A46-8000-330782E1FAE6}" type="presOf" srcId="{EE5C925F-2BA9-4C53-A20A-ABB8440B08A0}" destId="{115D564D-FDF8-4454-9A5D-4B15D748F3AE}" srcOrd="0" destOrd="0" presId="urn:microsoft.com/office/officeart/2005/8/layout/chevron2"/>
    <dgm:cxn modelId="{24EE2669-2A45-4DE6-90CB-59639EAA8D7D}" type="presOf" srcId="{1EBA4B13-8D38-46D1-8707-6D8E95887758}" destId="{D6B6B9E3-015F-4AA7-B31A-80A9BE4FDC43}" srcOrd="0" destOrd="0" presId="urn:microsoft.com/office/officeart/2005/8/layout/chevron2"/>
    <dgm:cxn modelId="{19F60E56-73CD-4235-9255-4A43098BBA38}" type="presOf" srcId="{464435F5-6389-43FD-80C3-5CE4A82B9D45}" destId="{DDA1B196-2026-43F5-AABC-A09CA7471C90}" srcOrd="0" destOrd="0" presId="urn:microsoft.com/office/officeart/2005/8/layout/chevron2"/>
    <dgm:cxn modelId="{95EAF1AB-9147-42C5-A1A9-AF07971E6F1A}" srcId="{1EBA4B13-8D38-46D1-8707-6D8E95887758}" destId="{464435F5-6389-43FD-80C3-5CE4A82B9D45}" srcOrd="1" destOrd="0" parTransId="{D9DE4434-5D8B-4A7F-B161-316EA0EC33B3}" sibTransId="{2FA1BFFD-8641-4637-8FE5-6F708737AF1A}"/>
    <dgm:cxn modelId="{3DA9E9BA-F5FC-4AAE-B5A2-16E633FB6C99}" type="presOf" srcId="{C8136B15-4A46-4055-9B81-38F902806EC6}" destId="{0F0358B5-E37C-425E-9BFF-C884B2DB2FF0}" srcOrd="0" destOrd="0" presId="urn:microsoft.com/office/officeart/2005/8/layout/chevron2"/>
    <dgm:cxn modelId="{285F1CC5-DDC1-47F4-A05A-B508579EB5B2}" srcId="{1EBA4B13-8D38-46D1-8707-6D8E95887758}" destId="{6D4A35BD-0FD9-46D6-8871-57FE030D9FCB}" srcOrd="0" destOrd="0" parTransId="{596A85EE-8964-4FD2-8CAC-E6FCF066CAE0}" sibTransId="{8D27A6FF-D49E-4BAC-8C39-5611EF6B394B}"/>
    <dgm:cxn modelId="{27860DC9-A7B7-4156-A480-A3C3A9FEA359}" srcId="{6D4A35BD-0FD9-46D6-8871-57FE030D9FCB}" destId="{EE5C925F-2BA9-4C53-A20A-ABB8440B08A0}" srcOrd="0" destOrd="0" parTransId="{E8593BDC-F94E-4261-B58D-F9BEA48AC29E}" sibTransId="{0481980A-1BDD-4227-857A-ABB347D318BE}"/>
    <dgm:cxn modelId="{E27BE4D3-ECA7-49ED-9E1B-D794E2686C6D}" srcId="{464435F5-6389-43FD-80C3-5CE4A82B9D45}" destId="{C8136B15-4A46-4055-9B81-38F902806EC6}" srcOrd="0" destOrd="0" parTransId="{9A366628-0CCF-4967-B0BD-C1022C74A525}" sibTransId="{9B777815-E8A8-4BFC-A9CD-CAFD24E1098B}"/>
    <dgm:cxn modelId="{EFC0481E-7289-4F8E-94F1-3C711E0F9BD6}" type="presParOf" srcId="{D6B6B9E3-015F-4AA7-B31A-80A9BE4FDC43}" destId="{64543F72-7D2A-421E-9827-C3F0123B21A0}" srcOrd="0" destOrd="0" presId="urn:microsoft.com/office/officeart/2005/8/layout/chevron2"/>
    <dgm:cxn modelId="{AAF211B5-9DAA-4A8A-9D4E-4BC2F4B1A358}" type="presParOf" srcId="{64543F72-7D2A-421E-9827-C3F0123B21A0}" destId="{D3448DF6-27C1-4959-A046-87E626E3B248}" srcOrd="0" destOrd="0" presId="urn:microsoft.com/office/officeart/2005/8/layout/chevron2"/>
    <dgm:cxn modelId="{BC3B063C-4790-4DA5-AD99-7BC64AAE875A}" type="presParOf" srcId="{64543F72-7D2A-421E-9827-C3F0123B21A0}" destId="{115D564D-FDF8-4454-9A5D-4B15D748F3AE}" srcOrd="1" destOrd="0" presId="urn:microsoft.com/office/officeart/2005/8/layout/chevron2"/>
    <dgm:cxn modelId="{66AB5A4C-D9EE-4C22-9610-2B52EDB5BE9E}" type="presParOf" srcId="{D6B6B9E3-015F-4AA7-B31A-80A9BE4FDC43}" destId="{91B57869-D298-4B97-A027-6975DE1E844B}" srcOrd="1" destOrd="0" presId="urn:microsoft.com/office/officeart/2005/8/layout/chevron2"/>
    <dgm:cxn modelId="{BBDF7804-A2FA-4AA7-9B57-A5ED717C37CD}" type="presParOf" srcId="{D6B6B9E3-015F-4AA7-B31A-80A9BE4FDC43}" destId="{BD107133-F66E-43F2-97B9-69E3878CCF61}" srcOrd="2" destOrd="0" presId="urn:microsoft.com/office/officeart/2005/8/layout/chevron2"/>
    <dgm:cxn modelId="{D9AC8939-52BF-4D53-ABC0-D7C34A14818C}" type="presParOf" srcId="{BD107133-F66E-43F2-97B9-69E3878CCF61}" destId="{DDA1B196-2026-43F5-AABC-A09CA7471C90}" srcOrd="0" destOrd="0" presId="urn:microsoft.com/office/officeart/2005/8/layout/chevron2"/>
    <dgm:cxn modelId="{B3C16087-AF7B-44A1-A8A3-7E10DA3459F5}" type="presParOf" srcId="{BD107133-F66E-43F2-97B9-69E3878CCF61}" destId="{0F0358B5-E37C-425E-9BFF-C884B2DB2FF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EBA4B13-8D38-46D1-8707-6D8E95887758}" type="doc">
      <dgm:prSet loTypeId="urn:microsoft.com/office/officeart/2005/8/layout/chevron2" loCatId="list" qsTypeId="urn:microsoft.com/office/officeart/2005/8/quickstyle/simple1" qsCatId="simple" csTypeId="urn:microsoft.com/office/officeart/2005/8/colors/accent3_2" csCatId="accent3" phldr="1"/>
      <dgm:spPr/>
      <dgm:t>
        <a:bodyPr/>
        <a:lstStyle/>
        <a:p>
          <a:endParaRPr lang="zh-TW" altLang="en-US"/>
        </a:p>
      </dgm:t>
    </dgm:pt>
    <dgm:pt modelId="{6D4A35BD-0FD9-46D6-8871-57FE030D9FCB}">
      <dgm:prSet phldrT="[文字]"/>
      <dgm:spPr>
        <a:solidFill>
          <a:schemeClr val="accent3">
            <a:lumMod val="75000"/>
          </a:schemeClr>
        </a:solidFill>
      </dgm:spPr>
      <dgm:t>
        <a:bodyPr/>
        <a:lstStyle/>
        <a:p>
          <a:r>
            <a:rPr lang="zh-TW" altLang="en-US" b="1" dirty="0"/>
            <a:t>一</a:t>
          </a:r>
        </a:p>
      </dgm:t>
    </dgm:pt>
    <dgm:pt modelId="{596A85EE-8964-4FD2-8CAC-E6FCF066CAE0}" type="parTrans" cxnId="{285F1CC5-DDC1-47F4-A05A-B508579EB5B2}">
      <dgm:prSet/>
      <dgm:spPr/>
      <dgm:t>
        <a:bodyPr/>
        <a:lstStyle/>
        <a:p>
          <a:endParaRPr lang="zh-TW" altLang="en-US"/>
        </a:p>
      </dgm:t>
    </dgm:pt>
    <dgm:pt modelId="{8D27A6FF-D49E-4BAC-8C39-5611EF6B394B}" type="sibTrans" cxnId="{285F1CC5-DDC1-47F4-A05A-B508579EB5B2}">
      <dgm:prSet/>
      <dgm:spPr/>
      <dgm:t>
        <a:bodyPr/>
        <a:lstStyle/>
        <a:p>
          <a:endParaRPr lang="zh-TW" altLang="en-US"/>
        </a:p>
      </dgm:t>
    </dgm:pt>
    <dgm:pt modelId="{EE5C925F-2BA9-4C53-A20A-ABB8440B08A0}">
      <dgm:prSet phldrT="[文字]" custT="1"/>
      <dgm:spPr/>
      <dgm:t>
        <a:bodyPr/>
        <a:lstStyle/>
        <a:p>
          <a:r>
            <a:rPr lang="zh-TW" sz="2800" dirty="0"/>
            <a:t>爭取公部門相關計畫經費及民間企業贊助，改善本校柔道場軟硬體設施。</a:t>
          </a:r>
          <a:endParaRPr lang="zh-TW" altLang="en-US" sz="2800" dirty="0"/>
        </a:p>
      </dgm:t>
    </dgm:pt>
    <dgm:pt modelId="{E8593BDC-F94E-4261-B58D-F9BEA48AC29E}" type="parTrans" cxnId="{27860DC9-A7B7-4156-A480-A3C3A9FEA359}">
      <dgm:prSet/>
      <dgm:spPr/>
      <dgm:t>
        <a:bodyPr/>
        <a:lstStyle/>
        <a:p>
          <a:endParaRPr lang="zh-TW" altLang="en-US"/>
        </a:p>
      </dgm:t>
    </dgm:pt>
    <dgm:pt modelId="{0481980A-1BDD-4227-857A-ABB347D318BE}" type="sibTrans" cxnId="{27860DC9-A7B7-4156-A480-A3C3A9FEA359}">
      <dgm:prSet/>
      <dgm:spPr/>
      <dgm:t>
        <a:bodyPr/>
        <a:lstStyle/>
        <a:p>
          <a:endParaRPr lang="zh-TW" altLang="en-US"/>
        </a:p>
      </dgm:t>
    </dgm:pt>
    <dgm:pt modelId="{464435F5-6389-43FD-80C3-5CE4A82B9D45}">
      <dgm:prSet phldrT="[文字]"/>
      <dgm:spPr>
        <a:solidFill>
          <a:schemeClr val="accent3">
            <a:lumMod val="75000"/>
          </a:schemeClr>
        </a:solidFill>
      </dgm:spPr>
      <dgm:t>
        <a:bodyPr/>
        <a:lstStyle/>
        <a:p>
          <a:r>
            <a:rPr lang="zh-TW" altLang="en-US" b="1" dirty="0"/>
            <a:t>二</a:t>
          </a:r>
        </a:p>
      </dgm:t>
    </dgm:pt>
    <dgm:pt modelId="{D9DE4434-5D8B-4A7F-B161-316EA0EC33B3}" type="parTrans" cxnId="{95EAF1AB-9147-42C5-A1A9-AF07971E6F1A}">
      <dgm:prSet/>
      <dgm:spPr/>
      <dgm:t>
        <a:bodyPr/>
        <a:lstStyle/>
        <a:p>
          <a:endParaRPr lang="zh-TW" altLang="en-US"/>
        </a:p>
      </dgm:t>
    </dgm:pt>
    <dgm:pt modelId="{2FA1BFFD-8641-4637-8FE5-6F708737AF1A}" type="sibTrans" cxnId="{95EAF1AB-9147-42C5-A1A9-AF07971E6F1A}">
      <dgm:prSet/>
      <dgm:spPr/>
      <dgm:t>
        <a:bodyPr/>
        <a:lstStyle/>
        <a:p>
          <a:endParaRPr lang="zh-TW" altLang="en-US"/>
        </a:p>
      </dgm:t>
    </dgm:pt>
    <dgm:pt modelId="{C8136B15-4A46-4055-9B81-38F902806EC6}">
      <dgm:prSet phldrT="[文字]" custT="1"/>
      <dgm:spPr/>
      <dgm:t>
        <a:bodyPr/>
        <a:lstStyle/>
        <a:p>
          <a:r>
            <a:rPr lang="zh-TW" sz="2800" dirty="0"/>
            <a:t>進行校際交流活動，分享學校資源與其他學校共享。</a:t>
          </a:r>
          <a:endParaRPr lang="zh-TW" altLang="en-US" sz="2800" dirty="0"/>
        </a:p>
      </dgm:t>
    </dgm:pt>
    <dgm:pt modelId="{9A366628-0CCF-4967-B0BD-C1022C74A525}" type="parTrans" cxnId="{E27BE4D3-ECA7-49ED-9E1B-D794E2686C6D}">
      <dgm:prSet/>
      <dgm:spPr/>
      <dgm:t>
        <a:bodyPr/>
        <a:lstStyle/>
        <a:p>
          <a:endParaRPr lang="zh-TW" altLang="en-US"/>
        </a:p>
      </dgm:t>
    </dgm:pt>
    <dgm:pt modelId="{9B777815-E8A8-4BFC-A9CD-CAFD24E1098B}" type="sibTrans" cxnId="{E27BE4D3-ECA7-49ED-9E1B-D794E2686C6D}">
      <dgm:prSet/>
      <dgm:spPr/>
      <dgm:t>
        <a:bodyPr/>
        <a:lstStyle/>
        <a:p>
          <a:endParaRPr lang="zh-TW" altLang="en-US"/>
        </a:p>
      </dgm:t>
    </dgm:pt>
    <dgm:pt modelId="{D6B6B9E3-015F-4AA7-B31A-80A9BE4FDC43}" type="pres">
      <dgm:prSet presAssocID="{1EBA4B13-8D38-46D1-8707-6D8E95887758}" presName="linearFlow" presStyleCnt="0">
        <dgm:presLayoutVars>
          <dgm:dir/>
          <dgm:animLvl val="lvl"/>
          <dgm:resizeHandles val="exact"/>
        </dgm:presLayoutVars>
      </dgm:prSet>
      <dgm:spPr/>
    </dgm:pt>
    <dgm:pt modelId="{64543F72-7D2A-421E-9827-C3F0123B21A0}" type="pres">
      <dgm:prSet presAssocID="{6D4A35BD-0FD9-46D6-8871-57FE030D9FCB}" presName="composite" presStyleCnt="0"/>
      <dgm:spPr/>
    </dgm:pt>
    <dgm:pt modelId="{D3448DF6-27C1-4959-A046-87E626E3B248}" type="pres">
      <dgm:prSet presAssocID="{6D4A35BD-0FD9-46D6-8871-57FE030D9FCB}" presName="parentText" presStyleLbl="alignNode1" presStyleIdx="0" presStyleCnt="2">
        <dgm:presLayoutVars>
          <dgm:chMax val="1"/>
          <dgm:bulletEnabled val="1"/>
        </dgm:presLayoutVars>
      </dgm:prSet>
      <dgm:spPr/>
    </dgm:pt>
    <dgm:pt modelId="{115D564D-FDF8-4454-9A5D-4B15D748F3AE}" type="pres">
      <dgm:prSet presAssocID="{6D4A35BD-0FD9-46D6-8871-57FE030D9FCB}" presName="descendantText" presStyleLbl="alignAcc1" presStyleIdx="0" presStyleCnt="2" custScaleY="100000">
        <dgm:presLayoutVars>
          <dgm:bulletEnabled val="1"/>
        </dgm:presLayoutVars>
      </dgm:prSet>
      <dgm:spPr/>
    </dgm:pt>
    <dgm:pt modelId="{91B57869-D298-4B97-A027-6975DE1E844B}" type="pres">
      <dgm:prSet presAssocID="{8D27A6FF-D49E-4BAC-8C39-5611EF6B394B}" presName="sp" presStyleCnt="0"/>
      <dgm:spPr/>
    </dgm:pt>
    <dgm:pt modelId="{BD107133-F66E-43F2-97B9-69E3878CCF61}" type="pres">
      <dgm:prSet presAssocID="{464435F5-6389-43FD-80C3-5CE4A82B9D45}" presName="composite" presStyleCnt="0"/>
      <dgm:spPr/>
    </dgm:pt>
    <dgm:pt modelId="{DDA1B196-2026-43F5-AABC-A09CA7471C90}" type="pres">
      <dgm:prSet presAssocID="{464435F5-6389-43FD-80C3-5CE4A82B9D45}" presName="parentText" presStyleLbl="alignNode1" presStyleIdx="1" presStyleCnt="2">
        <dgm:presLayoutVars>
          <dgm:chMax val="1"/>
          <dgm:bulletEnabled val="1"/>
        </dgm:presLayoutVars>
      </dgm:prSet>
      <dgm:spPr/>
    </dgm:pt>
    <dgm:pt modelId="{0F0358B5-E37C-425E-9BFF-C884B2DB2FF0}" type="pres">
      <dgm:prSet presAssocID="{464435F5-6389-43FD-80C3-5CE4A82B9D45}" presName="descendantText" presStyleLbl="alignAcc1" presStyleIdx="1" presStyleCnt="2">
        <dgm:presLayoutVars>
          <dgm:bulletEnabled val="1"/>
        </dgm:presLayoutVars>
      </dgm:prSet>
      <dgm:spPr/>
    </dgm:pt>
  </dgm:ptLst>
  <dgm:cxnLst>
    <dgm:cxn modelId="{4B349D1B-BA01-458E-A7D6-0861BC340608}" type="presOf" srcId="{EE5C925F-2BA9-4C53-A20A-ABB8440B08A0}" destId="{115D564D-FDF8-4454-9A5D-4B15D748F3AE}" srcOrd="0" destOrd="0" presId="urn:microsoft.com/office/officeart/2005/8/layout/chevron2"/>
    <dgm:cxn modelId="{B956101C-E47A-4160-AA6B-EFEDC374E080}" type="presOf" srcId="{C8136B15-4A46-4055-9B81-38F902806EC6}" destId="{0F0358B5-E37C-425E-9BFF-C884B2DB2FF0}" srcOrd="0" destOrd="0" presId="urn:microsoft.com/office/officeart/2005/8/layout/chevron2"/>
    <dgm:cxn modelId="{9B33C799-7EAE-4EEE-B796-907D8AA2F1A5}" type="presOf" srcId="{1EBA4B13-8D38-46D1-8707-6D8E95887758}" destId="{D6B6B9E3-015F-4AA7-B31A-80A9BE4FDC43}" srcOrd="0" destOrd="0" presId="urn:microsoft.com/office/officeart/2005/8/layout/chevron2"/>
    <dgm:cxn modelId="{95EAF1AB-9147-42C5-A1A9-AF07971E6F1A}" srcId="{1EBA4B13-8D38-46D1-8707-6D8E95887758}" destId="{464435F5-6389-43FD-80C3-5CE4A82B9D45}" srcOrd="1" destOrd="0" parTransId="{D9DE4434-5D8B-4A7F-B161-316EA0EC33B3}" sibTransId="{2FA1BFFD-8641-4637-8FE5-6F708737AF1A}"/>
    <dgm:cxn modelId="{8E329CB3-D420-4764-BAC6-80178D11B848}" type="presOf" srcId="{6D4A35BD-0FD9-46D6-8871-57FE030D9FCB}" destId="{D3448DF6-27C1-4959-A046-87E626E3B248}" srcOrd="0" destOrd="0" presId="urn:microsoft.com/office/officeart/2005/8/layout/chevron2"/>
    <dgm:cxn modelId="{285F1CC5-DDC1-47F4-A05A-B508579EB5B2}" srcId="{1EBA4B13-8D38-46D1-8707-6D8E95887758}" destId="{6D4A35BD-0FD9-46D6-8871-57FE030D9FCB}" srcOrd="0" destOrd="0" parTransId="{596A85EE-8964-4FD2-8CAC-E6FCF066CAE0}" sibTransId="{8D27A6FF-D49E-4BAC-8C39-5611EF6B394B}"/>
    <dgm:cxn modelId="{27860DC9-A7B7-4156-A480-A3C3A9FEA359}" srcId="{6D4A35BD-0FD9-46D6-8871-57FE030D9FCB}" destId="{EE5C925F-2BA9-4C53-A20A-ABB8440B08A0}" srcOrd="0" destOrd="0" parTransId="{E8593BDC-F94E-4261-B58D-F9BEA48AC29E}" sibTransId="{0481980A-1BDD-4227-857A-ABB347D318BE}"/>
    <dgm:cxn modelId="{E27BE4D3-ECA7-49ED-9E1B-D794E2686C6D}" srcId="{464435F5-6389-43FD-80C3-5CE4A82B9D45}" destId="{C8136B15-4A46-4055-9B81-38F902806EC6}" srcOrd="0" destOrd="0" parTransId="{9A366628-0CCF-4967-B0BD-C1022C74A525}" sibTransId="{9B777815-E8A8-4BFC-A9CD-CAFD24E1098B}"/>
    <dgm:cxn modelId="{9CB58DFB-D821-4932-8146-A037A0B104EC}" type="presOf" srcId="{464435F5-6389-43FD-80C3-5CE4A82B9D45}" destId="{DDA1B196-2026-43F5-AABC-A09CA7471C90}" srcOrd="0" destOrd="0" presId="urn:microsoft.com/office/officeart/2005/8/layout/chevron2"/>
    <dgm:cxn modelId="{D6D230D1-6AA5-45FA-9CB5-6AAEE2E18964}" type="presParOf" srcId="{D6B6B9E3-015F-4AA7-B31A-80A9BE4FDC43}" destId="{64543F72-7D2A-421E-9827-C3F0123B21A0}" srcOrd="0" destOrd="0" presId="urn:microsoft.com/office/officeart/2005/8/layout/chevron2"/>
    <dgm:cxn modelId="{7E900A83-7946-4F9B-AE02-4C802D85733D}" type="presParOf" srcId="{64543F72-7D2A-421E-9827-C3F0123B21A0}" destId="{D3448DF6-27C1-4959-A046-87E626E3B248}" srcOrd="0" destOrd="0" presId="urn:microsoft.com/office/officeart/2005/8/layout/chevron2"/>
    <dgm:cxn modelId="{51A88007-46D5-4243-A0B2-281FE817F6D7}" type="presParOf" srcId="{64543F72-7D2A-421E-9827-C3F0123B21A0}" destId="{115D564D-FDF8-4454-9A5D-4B15D748F3AE}" srcOrd="1" destOrd="0" presId="urn:microsoft.com/office/officeart/2005/8/layout/chevron2"/>
    <dgm:cxn modelId="{B29AAC81-28DC-4722-A906-85B1891D94CD}" type="presParOf" srcId="{D6B6B9E3-015F-4AA7-B31A-80A9BE4FDC43}" destId="{91B57869-D298-4B97-A027-6975DE1E844B}" srcOrd="1" destOrd="0" presId="urn:microsoft.com/office/officeart/2005/8/layout/chevron2"/>
    <dgm:cxn modelId="{3A46F3AD-7346-489A-A119-D087C8F2A3DF}" type="presParOf" srcId="{D6B6B9E3-015F-4AA7-B31A-80A9BE4FDC43}" destId="{BD107133-F66E-43F2-97B9-69E3878CCF61}" srcOrd="2" destOrd="0" presId="urn:microsoft.com/office/officeart/2005/8/layout/chevron2"/>
    <dgm:cxn modelId="{44174E4A-9FCC-43E3-AB8A-06CD44FF2CB5}" type="presParOf" srcId="{BD107133-F66E-43F2-97B9-69E3878CCF61}" destId="{DDA1B196-2026-43F5-AABC-A09CA7471C90}" srcOrd="0" destOrd="0" presId="urn:microsoft.com/office/officeart/2005/8/layout/chevron2"/>
    <dgm:cxn modelId="{EBD8445C-348E-4BB0-BACF-600AD5D980F4}" type="presParOf" srcId="{BD107133-F66E-43F2-97B9-69E3878CCF61}" destId="{0F0358B5-E37C-425E-9BFF-C884B2DB2FF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5119B3D-6138-40A5-A2DC-DB9DEF17E2D3}" type="doc">
      <dgm:prSet loTypeId="urn:microsoft.com/office/officeart/2005/8/layout/hierarchy2" loCatId="hierarchy" qsTypeId="urn:microsoft.com/office/officeart/2005/8/quickstyle/simple2" qsCatId="simple" csTypeId="urn:microsoft.com/office/officeart/2005/8/colors/accent6_2" csCatId="accent6" phldr="1"/>
      <dgm:spPr/>
      <dgm:t>
        <a:bodyPr/>
        <a:lstStyle/>
        <a:p>
          <a:endParaRPr lang="zh-TW" altLang="en-US"/>
        </a:p>
      </dgm:t>
    </dgm:pt>
    <dgm:pt modelId="{396B8392-B6EC-4178-95A0-11E0AEAFD7FB}">
      <dgm:prSet phldrT="[文字]"/>
      <dgm:spPr/>
      <dgm:t>
        <a:bodyPr vert="horz"/>
        <a:lstStyle/>
        <a:p>
          <a:r>
            <a:rPr lang="zh-TW" altLang="en-US" dirty="0"/>
            <a:t>學習效能</a:t>
          </a:r>
          <a:endParaRPr lang="en-US" altLang="zh-TW" dirty="0"/>
        </a:p>
        <a:p>
          <a:r>
            <a:rPr lang="zh-TW" altLang="en-US" dirty="0"/>
            <a:t>卓越性</a:t>
          </a:r>
        </a:p>
      </dgm:t>
    </dgm:pt>
    <dgm:pt modelId="{2A1C3C2D-3609-4E3F-B626-6EE29B9AD9BF}" type="parTrans" cxnId="{417DD691-758A-4AE1-9325-36204893EA25}">
      <dgm:prSet/>
      <dgm:spPr/>
      <dgm:t>
        <a:bodyPr/>
        <a:lstStyle/>
        <a:p>
          <a:endParaRPr lang="zh-TW" altLang="en-US"/>
        </a:p>
      </dgm:t>
    </dgm:pt>
    <dgm:pt modelId="{2E94AA0E-94A3-4490-9FA7-315D1426218D}" type="sibTrans" cxnId="{417DD691-758A-4AE1-9325-36204893EA25}">
      <dgm:prSet/>
      <dgm:spPr/>
      <dgm:t>
        <a:bodyPr/>
        <a:lstStyle/>
        <a:p>
          <a:endParaRPr lang="zh-TW" altLang="en-US"/>
        </a:p>
      </dgm:t>
    </dgm:pt>
    <dgm:pt modelId="{E2CD02B3-7336-42E1-B542-E5BBF249E4F6}">
      <dgm:prSet phldrT="[文字]"/>
      <dgm:spPr/>
      <dgm:t>
        <a:bodyPr/>
        <a:lstStyle/>
        <a:p>
          <a:pPr algn="l"/>
          <a:r>
            <a:rPr lang="zh-TW" dirty="0"/>
            <a:t>訓練精英團隊發揚學校特色；</a:t>
          </a:r>
        </a:p>
        <a:p>
          <a:pPr algn="l"/>
          <a:r>
            <a:rPr lang="zh-TW" dirty="0"/>
            <a:t>行銷學校亮點創造卓越。</a:t>
          </a:r>
          <a:endParaRPr lang="zh-TW" altLang="en-US" dirty="0"/>
        </a:p>
      </dgm:t>
    </dgm:pt>
    <dgm:pt modelId="{4699CDFA-87B3-4C09-AB45-E44EC5A6FC4A}" type="parTrans" cxnId="{1BF4A172-2CB8-4963-A8F7-863AC902F80C}">
      <dgm:prSet>
        <dgm:style>
          <a:lnRef idx="1">
            <a:schemeClr val="dk1"/>
          </a:lnRef>
          <a:fillRef idx="0">
            <a:schemeClr val="dk1"/>
          </a:fillRef>
          <a:effectRef idx="0">
            <a:schemeClr val="dk1"/>
          </a:effectRef>
          <a:fontRef idx="minor">
            <a:schemeClr val="tx1"/>
          </a:fontRef>
        </dgm:style>
      </dgm:prSet>
      <dgm:spPr/>
      <dgm:t>
        <a:bodyPr/>
        <a:lstStyle/>
        <a:p>
          <a:endParaRPr lang="zh-TW" altLang="en-US"/>
        </a:p>
      </dgm:t>
    </dgm:pt>
    <dgm:pt modelId="{CF42C484-4486-4D6A-AA19-48A3D5108AE1}" type="sibTrans" cxnId="{1BF4A172-2CB8-4963-A8F7-863AC902F80C}">
      <dgm:prSet/>
      <dgm:spPr/>
      <dgm:t>
        <a:bodyPr/>
        <a:lstStyle/>
        <a:p>
          <a:endParaRPr lang="zh-TW" altLang="en-US"/>
        </a:p>
      </dgm:t>
    </dgm:pt>
    <dgm:pt modelId="{6E764459-4EB2-41F9-9464-3E620D52A642}">
      <dgm:prSet phldrT="[文字]"/>
      <dgm:spPr/>
      <dgm:t>
        <a:bodyPr/>
        <a:lstStyle/>
        <a:p>
          <a:pPr algn="ctr"/>
          <a:r>
            <a:rPr lang="zh-TW" dirty="0"/>
            <a:t>積極參與各項比賽展演活動；</a:t>
          </a:r>
        </a:p>
        <a:p>
          <a:pPr algn="l"/>
          <a:r>
            <a:rPr lang="zh-TW" dirty="0"/>
            <a:t>多元展現學生學習成果。</a:t>
          </a:r>
          <a:endParaRPr lang="zh-TW" altLang="en-US" dirty="0"/>
        </a:p>
      </dgm:t>
    </dgm:pt>
    <dgm:pt modelId="{9BDAC876-E04E-492D-A716-69A19543699F}" type="parTrans" cxnId="{3857DBE1-839A-4660-BD1F-E034A0042AAA}">
      <dgm:prSet>
        <dgm:style>
          <a:lnRef idx="1">
            <a:schemeClr val="dk1"/>
          </a:lnRef>
          <a:fillRef idx="0">
            <a:schemeClr val="dk1"/>
          </a:fillRef>
          <a:effectRef idx="0">
            <a:schemeClr val="dk1"/>
          </a:effectRef>
          <a:fontRef idx="minor">
            <a:schemeClr val="tx1"/>
          </a:fontRef>
        </dgm:style>
      </dgm:prSet>
      <dgm:spPr/>
      <dgm:t>
        <a:bodyPr/>
        <a:lstStyle/>
        <a:p>
          <a:endParaRPr lang="zh-TW" altLang="en-US"/>
        </a:p>
      </dgm:t>
    </dgm:pt>
    <dgm:pt modelId="{6C61D1DF-D71B-4B3C-8B3E-B1C50673496D}" type="sibTrans" cxnId="{3857DBE1-839A-4660-BD1F-E034A0042AAA}">
      <dgm:prSet/>
      <dgm:spPr/>
      <dgm:t>
        <a:bodyPr/>
        <a:lstStyle/>
        <a:p>
          <a:endParaRPr lang="zh-TW" altLang="en-US"/>
        </a:p>
      </dgm:t>
    </dgm:pt>
    <dgm:pt modelId="{B1C4CBBB-5F15-4C1C-A219-0B2C211E19D9}" type="pres">
      <dgm:prSet presAssocID="{65119B3D-6138-40A5-A2DC-DB9DEF17E2D3}" presName="diagram" presStyleCnt="0">
        <dgm:presLayoutVars>
          <dgm:chPref val="1"/>
          <dgm:dir/>
          <dgm:animOne val="branch"/>
          <dgm:animLvl val="lvl"/>
          <dgm:resizeHandles val="exact"/>
        </dgm:presLayoutVars>
      </dgm:prSet>
      <dgm:spPr/>
    </dgm:pt>
    <dgm:pt modelId="{23144E86-7F0C-48C0-89CE-3027100170EA}" type="pres">
      <dgm:prSet presAssocID="{396B8392-B6EC-4178-95A0-11E0AEAFD7FB}" presName="root1" presStyleCnt="0"/>
      <dgm:spPr/>
    </dgm:pt>
    <dgm:pt modelId="{A4E1DAD3-2E17-49E0-812B-F9686A7D8B4A}" type="pres">
      <dgm:prSet presAssocID="{396B8392-B6EC-4178-95A0-11E0AEAFD7FB}" presName="LevelOneTextNode" presStyleLbl="node0" presStyleIdx="0" presStyleCnt="1" custScaleX="44769">
        <dgm:presLayoutVars>
          <dgm:chPref val="3"/>
        </dgm:presLayoutVars>
      </dgm:prSet>
      <dgm:spPr/>
    </dgm:pt>
    <dgm:pt modelId="{D2F0D258-8EE9-48AC-90A2-1558CBF7DDAC}" type="pres">
      <dgm:prSet presAssocID="{396B8392-B6EC-4178-95A0-11E0AEAFD7FB}" presName="level2hierChild" presStyleCnt="0"/>
      <dgm:spPr/>
    </dgm:pt>
    <dgm:pt modelId="{19920056-C5E6-4E59-BE73-7847AF7EF9B5}" type="pres">
      <dgm:prSet presAssocID="{4699CDFA-87B3-4C09-AB45-E44EC5A6FC4A}" presName="conn2-1" presStyleLbl="parChTrans1D2" presStyleIdx="0" presStyleCnt="2"/>
      <dgm:spPr/>
    </dgm:pt>
    <dgm:pt modelId="{7F9DC776-AA42-443D-B76D-40FB45FEB6A1}" type="pres">
      <dgm:prSet presAssocID="{4699CDFA-87B3-4C09-AB45-E44EC5A6FC4A}" presName="connTx" presStyleLbl="parChTrans1D2" presStyleIdx="0" presStyleCnt="2"/>
      <dgm:spPr/>
    </dgm:pt>
    <dgm:pt modelId="{95C15FF8-8BE7-4A0E-BECA-001F6D56EE76}" type="pres">
      <dgm:prSet presAssocID="{E2CD02B3-7336-42E1-B542-E5BBF249E4F6}" presName="root2" presStyleCnt="0"/>
      <dgm:spPr/>
    </dgm:pt>
    <dgm:pt modelId="{797725AA-9AB6-496C-93A5-0880499ADC12}" type="pres">
      <dgm:prSet presAssocID="{E2CD02B3-7336-42E1-B542-E5BBF249E4F6}" presName="LevelTwoTextNode" presStyleLbl="node2" presStyleIdx="0" presStyleCnt="2" custScaleX="135060">
        <dgm:presLayoutVars>
          <dgm:chPref val="3"/>
        </dgm:presLayoutVars>
      </dgm:prSet>
      <dgm:spPr/>
    </dgm:pt>
    <dgm:pt modelId="{6F911ECA-8C66-4DC8-91F5-B2E47C30CC3A}" type="pres">
      <dgm:prSet presAssocID="{E2CD02B3-7336-42E1-B542-E5BBF249E4F6}" presName="level3hierChild" presStyleCnt="0"/>
      <dgm:spPr/>
    </dgm:pt>
    <dgm:pt modelId="{6155A05B-9F2E-4F51-8FDC-A945E3292D8B}" type="pres">
      <dgm:prSet presAssocID="{9BDAC876-E04E-492D-A716-69A19543699F}" presName="conn2-1" presStyleLbl="parChTrans1D2" presStyleIdx="1" presStyleCnt="2"/>
      <dgm:spPr/>
    </dgm:pt>
    <dgm:pt modelId="{BB5AFC4F-1252-41C1-9C03-D395892C9707}" type="pres">
      <dgm:prSet presAssocID="{9BDAC876-E04E-492D-A716-69A19543699F}" presName="connTx" presStyleLbl="parChTrans1D2" presStyleIdx="1" presStyleCnt="2"/>
      <dgm:spPr/>
    </dgm:pt>
    <dgm:pt modelId="{DDF76B30-97D7-443A-98F0-A24832948902}" type="pres">
      <dgm:prSet presAssocID="{6E764459-4EB2-41F9-9464-3E620D52A642}" presName="root2" presStyleCnt="0"/>
      <dgm:spPr/>
    </dgm:pt>
    <dgm:pt modelId="{967C36A7-EAC5-4D74-B72B-F4B076F17238}" type="pres">
      <dgm:prSet presAssocID="{6E764459-4EB2-41F9-9464-3E620D52A642}" presName="LevelTwoTextNode" presStyleLbl="node2" presStyleIdx="1" presStyleCnt="2" custScaleX="135313">
        <dgm:presLayoutVars>
          <dgm:chPref val="3"/>
        </dgm:presLayoutVars>
      </dgm:prSet>
      <dgm:spPr/>
    </dgm:pt>
    <dgm:pt modelId="{9099F374-2377-4FD6-B46E-28EA57B6B512}" type="pres">
      <dgm:prSet presAssocID="{6E764459-4EB2-41F9-9464-3E620D52A642}" presName="level3hierChild" presStyleCnt="0"/>
      <dgm:spPr/>
    </dgm:pt>
  </dgm:ptLst>
  <dgm:cxnLst>
    <dgm:cxn modelId="{8460700E-074E-40EC-83AB-ADDCB3D05645}" type="presOf" srcId="{4699CDFA-87B3-4C09-AB45-E44EC5A6FC4A}" destId="{7F9DC776-AA42-443D-B76D-40FB45FEB6A1}" srcOrd="1" destOrd="0" presId="urn:microsoft.com/office/officeart/2005/8/layout/hierarchy2"/>
    <dgm:cxn modelId="{74C8BD32-95FD-43ED-8C51-974E891BCE7B}" type="presOf" srcId="{65119B3D-6138-40A5-A2DC-DB9DEF17E2D3}" destId="{B1C4CBBB-5F15-4C1C-A219-0B2C211E19D9}" srcOrd="0" destOrd="0" presId="urn:microsoft.com/office/officeart/2005/8/layout/hierarchy2"/>
    <dgm:cxn modelId="{DED1775C-48FF-4747-ABCF-1526AE85210E}" type="presOf" srcId="{9BDAC876-E04E-492D-A716-69A19543699F}" destId="{6155A05B-9F2E-4F51-8FDC-A945E3292D8B}" srcOrd="0" destOrd="0" presId="urn:microsoft.com/office/officeart/2005/8/layout/hierarchy2"/>
    <dgm:cxn modelId="{1BF4A172-2CB8-4963-A8F7-863AC902F80C}" srcId="{396B8392-B6EC-4178-95A0-11E0AEAFD7FB}" destId="{E2CD02B3-7336-42E1-B542-E5BBF249E4F6}" srcOrd="0" destOrd="0" parTransId="{4699CDFA-87B3-4C09-AB45-E44EC5A6FC4A}" sibTransId="{CF42C484-4486-4D6A-AA19-48A3D5108AE1}"/>
    <dgm:cxn modelId="{417DD691-758A-4AE1-9325-36204893EA25}" srcId="{65119B3D-6138-40A5-A2DC-DB9DEF17E2D3}" destId="{396B8392-B6EC-4178-95A0-11E0AEAFD7FB}" srcOrd="0" destOrd="0" parTransId="{2A1C3C2D-3609-4E3F-B626-6EE29B9AD9BF}" sibTransId="{2E94AA0E-94A3-4490-9FA7-315D1426218D}"/>
    <dgm:cxn modelId="{A823BE9D-0F0D-4DC1-BCCC-08FB7E3C9DDC}" type="presOf" srcId="{4699CDFA-87B3-4C09-AB45-E44EC5A6FC4A}" destId="{19920056-C5E6-4E59-BE73-7847AF7EF9B5}" srcOrd="0" destOrd="0" presId="urn:microsoft.com/office/officeart/2005/8/layout/hierarchy2"/>
    <dgm:cxn modelId="{662E74C8-C83D-4424-AF89-6AE36695CA3F}" type="presOf" srcId="{396B8392-B6EC-4178-95A0-11E0AEAFD7FB}" destId="{A4E1DAD3-2E17-49E0-812B-F9686A7D8B4A}" srcOrd="0" destOrd="0" presId="urn:microsoft.com/office/officeart/2005/8/layout/hierarchy2"/>
    <dgm:cxn modelId="{1AB5E0DC-60E3-452D-B3C9-ED14C1CE3BA4}" type="presOf" srcId="{6E764459-4EB2-41F9-9464-3E620D52A642}" destId="{967C36A7-EAC5-4D74-B72B-F4B076F17238}" srcOrd="0" destOrd="0" presId="urn:microsoft.com/office/officeart/2005/8/layout/hierarchy2"/>
    <dgm:cxn modelId="{F16BDFDD-2081-41B4-86C1-E2BCE22BC5BA}" type="presOf" srcId="{E2CD02B3-7336-42E1-B542-E5BBF249E4F6}" destId="{797725AA-9AB6-496C-93A5-0880499ADC12}" srcOrd="0" destOrd="0" presId="urn:microsoft.com/office/officeart/2005/8/layout/hierarchy2"/>
    <dgm:cxn modelId="{3857DBE1-839A-4660-BD1F-E034A0042AAA}" srcId="{396B8392-B6EC-4178-95A0-11E0AEAFD7FB}" destId="{6E764459-4EB2-41F9-9464-3E620D52A642}" srcOrd="1" destOrd="0" parTransId="{9BDAC876-E04E-492D-A716-69A19543699F}" sibTransId="{6C61D1DF-D71B-4B3C-8B3E-B1C50673496D}"/>
    <dgm:cxn modelId="{648497EA-8FC3-4419-8409-60C0212331C2}" type="presOf" srcId="{9BDAC876-E04E-492D-A716-69A19543699F}" destId="{BB5AFC4F-1252-41C1-9C03-D395892C9707}" srcOrd="1" destOrd="0" presId="urn:microsoft.com/office/officeart/2005/8/layout/hierarchy2"/>
    <dgm:cxn modelId="{4EE1EFCD-581B-4DF7-87D2-F4B83D79D26D}" type="presParOf" srcId="{B1C4CBBB-5F15-4C1C-A219-0B2C211E19D9}" destId="{23144E86-7F0C-48C0-89CE-3027100170EA}" srcOrd="0" destOrd="0" presId="urn:microsoft.com/office/officeart/2005/8/layout/hierarchy2"/>
    <dgm:cxn modelId="{820809FB-0C30-47B8-99FE-F654B0C73E2C}" type="presParOf" srcId="{23144E86-7F0C-48C0-89CE-3027100170EA}" destId="{A4E1DAD3-2E17-49E0-812B-F9686A7D8B4A}" srcOrd="0" destOrd="0" presId="urn:microsoft.com/office/officeart/2005/8/layout/hierarchy2"/>
    <dgm:cxn modelId="{CC0E7A58-EB5C-4332-A7C2-CA7A3B057205}" type="presParOf" srcId="{23144E86-7F0C-48C0-89CE-3027100170EA}" destId="{D2F0D258-8EE9-48AC-90A2-1558CBF7DDAC}" srcOrd="1" destOrd="0" presId="urn:microsoft.com/office/officeart/2005/8/layout/hierarchy2"/>
    <dgm:cxn modelId="{FE43F7A6-D96C-4754-B789-960AFB2E8676}" type="presParOf" srcId="{D2F0D258-8EE9-48AC-90A2-1558CBF7DDAC}" destId="{19920056-C5E6-4E59-BE73-7847AF7EF9B5}" srcOrd="0" destOrd="0" presId="urn:microsoft.com/office/officeart/2005/8/layout/hierarchy2"/>
    <dgm:cxn modelId="{A9ABC6C0-93B7-47AF-8C20-C558D94F98FA}" type="presParOf" srcId="{19920056-C5E6-4E59-BE73-7847AF7EF9B5}" destId="{7F9DC776-AA42-443D-B76D-40FB45FEB6A1}" srcOrd="0" destOrd="0" presId="urn:microsoft.com/office/officeart/2005/8/layout/hierarchy2"/>
    <dgm:cxn modelId="{367F0EF2-9A2F-45E6-933C-8DC9F0744CA6}" type="presParOf" srcId="{D2F0D258-8EE9-48AC-90A2-1558CBF7DDAC}" destId="{95C15FF8-8BE7-4A0E-BECA-001F6D56EE76}" srcOrd="1" destOrd="0" presId="urn:microsoft.com/office/officeart/2005/8/layout/hierarchy2"/>
    <dgm:cxn modelId="{6A602C47-1990-4C06-A5E3-FA684D53DA29}" type="presParOf" srcId="{95C15FF8-8BE7-4A0E-BECA-001F6D56EE76}" destId="{797725AA-9AB6-496C-93A5-0880499ADC12}" srcOrd="0" destOrd="0" presId="urn:microsoft.com/office/officeart/2005/8/layout/hierarchy2"/>
    <dgm:cxn modelId="{2526A1FA-7D3C-46F1-82CE-18D04467280F}" type="presParOf" srcId="{95C15FF8-8BE7-4A0E-BECA-001F6D56EE76}" destId="{6F911ECA-8C66-4DC8-91F5-B2E47C30CC3A}" srcOrd="1" destOrd="0" presId="urn:microsoft.com/office/officeart/2005/8/layout/hierarchy2"/>
    <dgm:cxn modelId="{102EB040-47AD-4102-8E6B-781BFBDC54D5}" type="presParOf" srcId="{D2F0D258-8EE9-48AC-90A2-1558CBF7DDAC}" destId="{6155A05B-9F2E-4F51-8FDC-A945E3292D8B}" srcOrd="2" destOrd="0" presId="urn:microsoft.com/office/officeart/2005/8/layout/hierarchy2"/>
    <dgm:cxn modelId="{7B5BE159-1434-4F89-AE13-8BF969B326B1}" type="presParOf" srcId="{6155A05B-9F2E-4F51-8FDC-A945E3292D8B}" destId="{BB5AFC4F-1252-41C1-9C03-D395892C9707}" srcOrd="0" destOrd="0" presId="urn:microsoft.com/office/officeart/2005/8/layout/hierarchy2"/>
    <dgm:cxn modelId="{D039B9C7-BC3C-48A6-9D90-C35D594A05C2}" type="presParOf" srcId="{D2F0D258-8EE9-48AC-90A2-1558CBF7DDAC}" destId="{DDF76B30-97D7-443A-98F0-A24832948902}" srcOrd="3" destOrd="0" presId="urn:microsoft.com/office/officeart/2005/8/layout/hierarchy2"/>
    <dgm:cxn modelId="{B41F2806-E040-413E-91AF-21DD85125362}" type="presParOf" srcId="{DDF76B30-97D7-443A-98F0-A24832948902}" destId="{967C36A7-EAC5-4D74-B72B-F4B076F17238}" srcOrd="0" destOrd="0" presId="urn:microsoft.com/office/officeart/2005/8/layout/hierarchy2"/>
    <dgm:cxn modelId="{525C2182-9F90-429A-B562-29656DBD2C9F}" type="presParOf" srcId="{DDF76B30-97D7-443A-98F0-A24832948902}" destId="{9099F374-2377-4FD6-B46E-28EA57B6B512}"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EBA4B13-8D38-46D1-8707-6D8E95887758}" type="doc">
      <dgm:prSet loTypeId="urn:microsoft.com/office/officeart/2005/8/layout/chevron2" loCatId="list" qsTypeId="urn:microsoft.com/office/officeart/2005/8/quickstyle/simple1" qsCatId="simple" csTypeId="urn:microsoft.com/office/officeart/2005/8/colors/accent6_2" csCatId="accent6" phldr="1"/>
      <dgm:spPr/>
      <dgm:t>
        <a:bodyPr/>
        <a:lstStyle/>
        <a:p>
          <a:endParaRPr lang="zh-TW" altLang="en-US"/>
        </a:p>
      </dgm:t>
    </dgm:pt>
    <dgm:pt modelId="{6D4A35BD-0FD9-46D6-8871-57FE030D9FCB}">
      <dgm:prSet phldrT="[文字]"/>
      <dgm:spPr/>
      <dgm:t>
        <a:bodyPr/>
        <a:lstStyle/>
        <a:p>
          <a:r>
            <a:rPr lang="zh-TW" altLang="en-US" b="1" dirty="0"/>
            <a:t>一</a:t>
          </a:r>
        </a:p>
      </dgm:t>
    </dgm:pt>
    <dgm:pt modelId="{596A85EE-8964-4FD2-8CAC-E6FCF066CAE0}" type="parTrans" cxnId="{285F1CC5-DDC1-47F4-A05A-B508579EB5B2}">
      <dgm:prSet/>
      <dgm:spPr/>
      <dgm:t>
        <a:bodyPr/>
        <a:lstStyle/>
        <a:p>
          <a:endParaRPr lang="zh-TW" altLang="en-US"/>
        </a:p>
      </dgm:t>
    </dgm:pt>
    <dgm:pt modelId="{8D27A6FF-D49E-4BAC-8C39-5611EF6B394B}" type="sibTrans" cxnId="{285F1CC5-DDC1-47F4-A05A-B508579EB5B2}">
      <dgm:prSet/>
      <dgm:spPr/>
      <dgm:t>
        <a:bodyPr/>
        <a:lstStyle/>
        <a:p>
          <a:endParaRPr lang="zh-TW" altLang="en-US"/>
        </a:p>
      </dgm:t>
    </dgm:pt>
    <dgm:pt modelId="{EE5C925F-2BA9-4C53-A20A-ABB8440B08A0}">
      <dgm:prSet phldrT="[文字]" custT="1"/>
      <dgm:spPr/>
      <dgm:t>
        <a:bodyPr/>
        <a:lstStyle/>
        <a:p>
          <a:r>
            <a:rPr lang="zh-TW" sz="2800" dirty="0"/>
            <a:t>招收幼兒園及小學一到六年級有興趣或有潛能學生為柔道隊員，從小培育深耕柔道精神。</a:t>
          </a:r>
          <a:endParaRPr lang="zh-TW" altLang="en-US" sz="2800" dirty="0"/>
        </a:p>
      </dgm:t>
    </dgm:pt>
    <dgm:pt modelId="{E8593BDC-F94E-4261-B58D-F9BEA48AC29E}" type="parTrans" cxnId="{27860DC9-A7B7-4156-A480-A3C3A9FEA359}">
      <dgm:prSet/>
      <dgm:spPr/>
      <dgm:t>
        <a:bodyPr/>
        <a:lstStyle/>
        <a:p>
          <a:endParaRPr lang="zh-TW" altLang="en-US"/>
        </a:p>
      </dgm:t>
    </dgm:pt>
    <dgm:pt modelId="{0481980A-1BDD-4227-857A-ABB347D318BE}" type="sibTrans" cxnId="{27860DC9-A7B7-4156-A480-A3C3A9FEA359}">
      <dgm:prSet/>
      <dgm:spPr/>
      <dgm:t>
        <a:bodyPr/>
        <a:lstStyle/>
        <a:p>
          <a:endParaRPr lang="zh-TW" altLang="en-US"/>
        </a:p>
      </dgm:t>
    </dgm:pt>
    <dgm:pt modelId="{464435F5-6389-43FD-80C3-5CE4A82B9D45}">
      <dgm:prSet phldrT="[文字]"/>
      <dgm:spPr/>
      <dgm:t>
        <a:bodyPr/>
        <a:lstStyle/>
        <a:p>
          <a:r>
            <a:rPr lang="zh-TW" altLang="en-US" b="1" dirty="0"/>
            <a:t>二</a:t>
          </a:r>
        </a:p>
      </dgm:t>
    </dgm:pt>
    <dgm:pt modelId="{D9DE4434-5D8B-4A7F-B161-316EA0EC33B3}" type="parTrans" cxnId="{95EAF1AB-9147-42C5-A1A9-AF07971E6F1A}">
      <dgm:prSet/>
      <dgm:spPr/>
      <dgm:t>
        <a:bodyPr/>
        <a:lstStyle/>
        <a:p>
          <a:endParaRPr lang="zh-TW" altLang="en-US"/>
        </a:p>
      </dgm:t>
    </dgm:pt>
    <dgm:pt modelId="{2FA1BFFD-8641-4637-8FE5-6F708737AF1A}" type="sibTrans" cxnId="{95EAF1AB-9147-42C5-A1A9-AF07971E6F1A}">
      <dgm:prSet/>
      <dgm:spPr/>
      <dgm:t>
        <a:bodyPr/>
        <a:lstStyle/>
        <a:p>
          <a:endParaRPr lang="zh-TW" altLang="en-US"/>
        </a:p>
      </dgm:t>
    </dgm:pt>
    <dgm:pt modelId="{C8136B15-4A46-4055-9B81-38F902806EC6}">
      <dgm:prSet phldrT="[文字]" custT="1"/>
      <dgm:spPr/>
      <dgm:t>
        <a:bodyPr/>
        <a:lstStyle/>
        <a:p>
          <a:r>
            <a:rPr lang="zh-TW" sz="2800" dirty="0"/>
            <a:t>利用每天早自習、午休及放學後時段進行柔道隊團練，精進柔道隊隊員競技技術。</a:t>
          </a:r>
          <a:endParaRPr lang="zh-TW" altLang="en-US" sz="2800" dirty="0"/>
        </a:p>
      </dgm:t>
    </dgm:pt>
    <dgm:pt modelId="{9A366628-0CCF-4967-B0BD-C1022C74A525}" type="parTrans" cxnId="{E27BE4D3-ECA7-49ED-9E1B-D794E2686C6D}">
      <dgm:prSet/>
      <dgm:spPr/>
      <dgm:t>
        <a:bodyPr/>
        <a:lstStyle/>
        <a:p>
          <a:endParaRPr lang="zh-TW" altLang="en-US"/>
        </a:p>
      </dgm:t>
    </dgm:pt>
    <dgm:pt modelId="{9B777815-E8A8-4BFC-A9CD-CAFD24E1098B}" type="sibTrans" cxnId="{E27BE4D3-ECA7-49ED-9E1B-D794E2686C6D}">
      <dgm:prSet/>
      <dgm:spPr/>
      <dgm:t>
        <a:bodyPr/>
        <a:lstStyle/>
        <a:p>
          <a:endParaRPr lang="zh-TW" altLang="en-US"/>
        </a:p>
      </dgm:t>
    </dgm:pt>
    <dgm:pt modelId="{D6B6B9E3-015F-4AA7-B31A-80A9BE4FDC43}" type="pres">
      <dgm:prSet presAssocID="{1EBA4B13-8D38-46D1-8707-6D8E95887758}" presName="linearFlow" presStyleCnt="0">
        <dgm:presLayoutVars>
          <dgm:dir/>
          <dgm:animLvl val="lvl"/>
          <dgm:resizeHandles val="exact"/>
        </dgm:presLayoutVars>
      </dgm:prSet>
      <dgm:spPr/>
    </dgm:pt>
    <dgm:pt modelId="{64543F72-7D2A-421E-9827-C3F0123B21A0}" type="pres">
      <dgm:prSet presAssocID="{6D4A35BD-0FD9-46D6-8871-57FE030D9FCB}" presName="composite" presStyleCnt="0"/>
      <dgm:spPr/>
    </dgm:pt>
    <dgm:pt modelId="{D3448DF6-27C1-4959-A046-87E626E3B248}" type="pres">
      <dgm:prSet presAssocID="{6D4A35BD-0FD9-46D6-8871-57FE030D9FCB}" presName="parentText" presStyleLbl="alignNode1" presStyleIdx="0" presStyleCnt="2">
        <dgm:presLayoutVars>
          <dgm:chMax val="1"/>
          <dgm:bulletEnabled val="1"/>
        </dgm:presLayoutVars>
      </dgm:prSet>
      <dgm:spPr/>
    </dgm:pt>
    <dgm:pt modelId="{115D564D-FDF8-4454-9A5D-4B15D748F3AE}" type="pres">
      <dgm:prSet presAssocID="{6D4A35BD-0FD9-46D6-8871-57FE030D9FCB}" presName="descendantText" presStyleLbl="alignAcc1" presStyleIdx="0" presStyleCnt="2" custScaleY="100000">
        <dgm:presLayoutVars>
          <dgm:bulletEnabled val="1"/>
        </dgm:presLayoutVars>
      </dgm:prSet>
      <dgm:spPr/>
    </dgm:pt>
    <dgm:pt modelId="{91B57869-D298-4B97-A027-6975DE1E844B}" type="pres">
      <dgm:prSet presAssocID="{8D27A6FF-D49E-4BAC-8C39-5611EF6B394B}" presName="sp" presStyleCnt="0"/>
      <dgm:spPr/>
    </dgm:pt>
    <dgm:pt modelId="{BD107133-F66E-43F2-97B9-69E3878CCF61}" type="pres">
      <dgm:prSet presAssocID="{464435F5-6389-43FD-80C3-5CE4A82B9D45}" presName="composite" presStyleCnt="0"/>
      <dgm:spPr/>
    </dgm:pt>
    <dgm:pt modelId="{DDA1B196-2026-43F5-AABC-A09CA7471C90}" type="pres">
      <dgm:prSet presAssocID="{464435F5-6389-43FD-80C3-5CE4A82B9D45}" presName="parentText" presStyleLbl="alignNode1" presStyleIdx="1" presStyleCnt="2">
        <dgm:presLayoutVars>
          <dgm:chMax val="1"/>
          <dgm:bulletEnabled val="1"/>
        </dgm:presLayoutVars>
      </dgm:prSet>
      <dgm:spPr/>
    </dgm:pt>
    <dgm:pt modelId="{0F0358B5-E37C-425E-9BFF-C884B2DB2FF0}" type="pres">
      <dgm:prSet presAssocID="{464435F5-6389-43FD-80C3-5CE4A82B9D45}" presName="descendantText" presStyleLbl="alignAcc1" presStyleIdx="1" presStyleCnt="2">
        <dgm:presLayoutVars>
          <dgm:bulletEnabled val="1"/>
        </dgm:presLayoutVars>
      </dgm:prSet>
      <dgm:spPr/>
    </dgm:pt>
  </dgm:ptLst>
  <dgm:cxnLst>
    <dgm:cxn modelId="{DB0A090D-EE0D-41B8-AE18-D4139AA8045A}" type="presOf" srcId="{C8136B15-4A46-4055-9B81-38F902806EC6}" destId="{0F0358B5-E37C-425E-9BFF-C884B2DB2FF0}" srcOrd="0" destOrd="0" presId="urn:microsoft.com/office/officeart/2005/8/layout/chevron2"/>
    <dgm:cxn modelId="{4DE31950-4425-4EC0-A786-6B2BE3D3A126}" type="presOf" srcId="{6D4A35BD-0FD9-46D6-8871-57FE030D9FCB}" destId="{D3448DF6-27C1-4959-A046-87E626E3B248}" srcOrd="0" destOrd="0" presId="urn:microsoft.com/office/officeart/2005/8/layout/chevron2"/>
    <dgm:cxn modelId="{95EAF1AB-9147-42C5-A1A9-AF07971E6F1A}" srcId="{1EBA4B13-8D38-46D1-8707-6D8E95887758}" destId="{464435F5-6389-43FD-80C3-5CE4A82B9D45}" srcOrd="1" destOrd="0" parTransId="{D9DE4434-5D8B-4A7F-B161-316EA0EC33B3}" sibTransId="{2FA1BFFD-8641-4637-8FE5-6F708737AF1A}"/>
    <dgm:cxn modelId="{285F1CC5-DDC1-47F4-A05A-B508579EB5B2}" srcId="{1EBA4B13-8D38-46D1-8707-6D8E95887758}" destId="{6D4A35BD-0FD9-46D6-8871-57FE030D9FCB}" srcOrd="0" destOrd="0" parTransId="{596A85EE-8964-4FD2-8CAC-E6FCF066CAE0}" sibTransId="{8D27A6FF-D49E-4BAC-8C39-5611EF6B394B}"/>
    <dgm:cxn modelId="{27860DC9-A7B7-4156-A480-A3C3A9FEA359}" srcId="{6D4A35BD-0FD9-46D6-8871-57FE030D9FCB}" destId="{EE5C925F-2BA9-4C53-A20A-ABB8440B08A0}" srcOrd="0" destOrd="0" parTransId="{E8593BDC-F94E-4261-B58D-F9BEA48AC29E}" sibTransId="{0481980A-1BDD-4227-857A-ABB347D318BE}"/>
    <dgm:cxn modelId="{E27BE4D3-ECA7-49ED-9E1B-D794E2686C6D}" srcId="{464435F5-6389-43FD-80C3-5CE4A82B9D45}" destId="{C8136B15-4A46-4055-9B81-38F902806EC6}" srcOrd="0" destOrd="0" parTransId="{9A366628-0CCF-4967-B0BD-C1022C74A525}" sibTransId="{9B777815-E8A8-4BFC-A9CD-CAFD24E1098B}"/>
    <dgm:cxn modelId="{EDB46FE4-3D91-4315-BDB7-7EB217B403EE}" type="presOf" srcId="{1EBA4B13-8D38-46D1-8707-6D8E95887758}" destId="{D6B6B9E3-015F-4AA7-B31A-80A9BE4FDC43}" srcOrd="0" destOrd="0" presId="urn:microsoft.com/office/officeart/2005/8/layout/chevron2"/>
    <dgm:cxn modelId="{959D01F9-EF50-4CCA-A308-9AE4DCA8DB9F}" type="presOf" srcId="{EE5C925F-2BA9-4C53-A20A-ABB8440B08A0}" destId="{115D564D-FDF8-4454-9A5D-4B15D748F3AE}" srcOrd="0" destOrd="0" presId="urn:microsoft.com/office/officeart/2005/8/layout/chevron2"/>
    <dgm:cxn modelId="{D8818FFD-C840-4A6E-A551-05985C8AACEC}" type="presOf" srcId="{464435F5-6389-43FD-80C3-5CE4A82B9D45}" destId="{DDA1B196-2026-43F5-AABC-A09CA7471C90}" srcOrd="0" destOrd="0" presId="urn:microsoft.com/office/officeart/2005/8/layout/chevron2"/>
    <dgm:cxn modelId="{D6F3C034-5CE0-4324-920B-A6E7BC2C273D}" type="presParOf" srcId="{D6B6B9E3-015F-4AA7-B31A-80A9BE4FDC43}" destId="{64543F72-7D2A-421E-9827-C3F0123B21A0}" srcOrd="0" destOrd="0" presId="urn:microsoft.com/office/officeart/2005/8/layout/chevron2"/>
    <dgm:cxn modelId="{AE1EA690-8E10-40D5-9F46-7AA2C825E20F}" type="presParOf" srcId="{64543F72-7D2A-421E-9827-C3F0123B21A0}" destId="{D3448DF6-27C1-4959-A046-87E626E3B248}" srcOrd="0" destOrd="0" presId="urn:microsoft.com/office/officeart/2005/8/layout/chevron2"/>
    <dgm:cxn modelId="{BAE7EF9B-535F-4122-B63E-380D1D75E2F2}" type="presParOf" srcId="{64543F72-7D2A-421E-9827-C3F0123B21A0}" destId="{115D564D-FDF8-4454-9A5D-4B15D748F3AE}" srcOrd="1" destOrd="0" presId="urn:microsoft.com/office/officeart/2005/8/layout/chevron2"/>
    <dgm:cxn modelId="{A67B0F83-3A20-4985-9D29-9BAC13341536}" type="presParOf" srcId="{D6B6B9E3-015F-4AA7-B31A-80A9BE4FDC43}" destId="{91B57869-D298-4B97-A027-6975DE1E844B}" srcOrd="1" destOrd="0" presId="urn:microsoft.com/office/officeart/2005/8/layout/chevron2"/>
    <dgm:cxn modelId="{19263502-C31B-4E5B-BDF1-E0742A20A806}" type="presParOf" srcId="{D6B6B9E3-015F-4AA7-B31A-80A9BE4FDC43}" destId="{BD107133-F66E-43F2-97B9-69E3878CCF61}" srcOrd="2" destOrd="0" presId="urn:microsoft.com/office/officeart/2005/8/layout/chevron2"/>
    <dgm:cxn modelId="{97B59BEC-678B-40A1-AA65-A89A40B0B6E2}" type="presParOf" srcId="{BD107133-F66E-43F2-97B9-69E3878CCF61}" destId="{DDA1B196-2026-43F5-AABC-A09CA7471C90}" srcOrd="0" destOrd="0" presId="urn:microsoft.com/office/officeart/2005/8/layout/chevron2"/>
    <dgm:cxn modelId="{235C1780-00DE-4144-A182-C707EA8C471B}" type="presParOf" srcId="{BD107133-F66E-43F2-97B9-69E3878CCF61}" destId="{0F0358B5-E37C-425E-9BFF-C884B2DB2FF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EBA4B13-8D38-46D1-8707-6D8E95887758}" type="doc">
      <dgm:prSet loTypeId="urn:microsoft.com/office/officeart/2005/8/layout/chevron2" loCatId="list" qsTypeId="urn:microsoft.com/office/officeart/2005/8/quickstyle/simple1" qsCatId="simple" csTypeId="urn:microsoft.com/office/officeart/2005/8/colors/accent6_2" csCatId="accent6" phldr="1"/>
      <dgm:spPr/>
      <dgm:t>
        <a:bodyPr/>
        <a:lstStyle/>
        <a:p>
          <a:endParaRPr lang="zh-TW" altLang="en-US"/>
        </a:p>
      </dgm:t>
    </dgm:pt>
    <dgm:pt modelId="{6D4A35BD-0FD9-46D6-8871-57FE030D9FCB}">
      <dgm:prSet phldrT="[文字]"/>
      <dgm:spPr/>
      <dgm:t>
        <a:bodyPr/>
        <a:lstStyle/>
        <a:p>
          <a:r>
            <a:rPr lang="zh-TW" altLang="en-US" b="1" dirty="0"/>
            <a:t>一</a:t>
          </a:r>
        </a:p>
      </dgm:t>
    </dgm:pt>
    <dgm:pt modelId="{596A85EE-8964-4FD2-8CAC-E6FCF066CAE0}" type="parTrans" cxnId="{285F1CC5-DDC1-47F4-A05A-B508579EB5B2}">
      <dgm:prSet/>
      <dgm:spPr/>
      <dgm:t>
        <a:bodyPr/>
        <a:lstStyle/>
        <a:p>
          <a:endParaRPr lang="zh-TW" altLang="en-US"/>
        </a:p>
      </dgm:t>
    </dgm:pt>
    <dgm:pt modelId="{8D27A6FF-D49E-4BAC-8C39-5611EF6B394B}" type="sibTrans" cxnId="{285F1CC5-DDC1-47F4-A05A-B508579EB5B2}">
      <dgm:prSet/>
      <dgm:spPr/>
      <dgm:t>
        <a:bodyPr/>
        <a:lstStyle/>
        <a:p>
          <a:endParaRPr lang="zh-TW" altLang="en-US"/>
        </a:p>
      </dgm:t>
    </dgm:pt>
    <dgm:pt modelId="{EE5C925F-2BA9-4C53-A20A-ABB8440B08A0}">
      <dgm:prSet phldrT="[文字]" custT="1"/>
      <dgm:spPr/>
      <dgm:t>
        <a:bodyPr/>
        <a:lstStyle/>
        <a:p>
          <a:r>
            <a:rPr lang="zh-TW" sz="2800" dirty="0"/>
            <a:t>參加各項各級柔道比賽，讓各年齡層柔道隊員皆有舞台展現學習成果。</a:t>
          </a:r>
          <a:endParaRPr lang="zh-TW" altLang="en-US" sz="2800" dirty="0"/>
        </a:p>
      </dgm:t>
    </dgm:pt>
    <dgm:pt modelId="{E8593BDC-F94E-4261-B58D-F9BEA48AC29E}" type="parTrans" cxnId="{27860DC9-A7B7-4156-A480-A3C3A9FEA359}">
      <dgm:prSet/>
      <dgm:spPr/>
      <dgm:t>
        <a:bodyPr/>
        <a:lstStyle/>
        <a:p>
          <a:endParaRPr lang="zh-TW" altLang="en-US"/>
        </a:p>
      </dgm:t>
    </dgm:pt>
    <dgm:pt modelId="{0481980A-1BDD-4227-857A-ABB347D318BE}" type="sibTrans" cxnId="{27860DC9-A7B7-4156-A480-A3C3A9FEA359}">
      <dgm:prSet/>
      <dgm:spPr/>
      <dgm:t>
        <a:bodyPr/>
        <a:lstStyle/>
        <a:p>
          <a:endParaRPr lang="zh-TW" altLang="en-US"/>
        </a:p>
      </dgm:t>
    </dgm:pt>
    <dgm:pt modelId="{464435F5-6389-43FD-80C3-5CE4A82B9D45}">
      <dgm:prSet phldrT="[文字]"/>
      <dgm:spPr/>
      <dgm:t>
        <a:bodyPr/>
        <a:lstStyle/>
        <a:p>
          <a:r>
            <a:rPr lang="zh-TW" altLang="en-US" b="1" dirty="0"/>
            <a:t>二</a:t>
          </a:r>
        </a:p>
      </dgm:t>
    </dgm:pt>
    <dgm:pt modelId="{D9DE4434-5D8B-4A7F-B161-316EA0EC33B3}" type="parTrans" cxnId="{95EAF1AB-9147-42C5-A1A9-AF07971E6F1A}">
      <dgm:prSet/>
      <dgm:spPr/>
      <dgm:t>
        <a:bodyPr/>
        <a:lstStyle/>
        <a:p>
          <a:endParaRPr lang="zh-TW" altLang="en-US"/>
        </a:p>
      </dgm:t>
    </dgm:pt>
    <dgm:pt modelId="{2FA1BFFD-8641-4637-8FE5-6F708737AF1A}" type="sibTrans" cxnId="{95EAF1AB-9147-42C5-A1A9-AF07971E6F1A}">
      <dgm:prSet/>
      <dgm:spPr/>
      <dgm:t>
        <a:bodyPr/>
        <a:lstStyle/>
        <a:p>
          <a:endParaRPr lang="zh-TW" altLang="en-US"/>
        </a:p>
      </dgm:t>
    </dgm:pt>
    <dgm:pt modelId="{C8136B15-4A46-4055-9B81-38F902806EC6}">
      <dgm:prSet phldrT="[文字]" custT="1"/>
      <dgm:spPr/>
      <dgm:t>
        <a:bodyPr/>
        <a:lstStyle/>
        <a:p>
          <a:r>
            <a:rPr lang="zh-TW" sz="2800" dirty="0"/>
            <a:t>積極參與各方邀約展演活動，給予學生多元展現機會。</a:t>
          </a:r>
          <a:endParaRPr lang="zh-TW" altLang="en-US" sz="2800" dirty="0"/>
        </a:p>
      </dgm:t>
    </dgm:pt>
    <dgm:pt modelId="{9A366628-0CCF-4967-B0BD-C1022C74A525}" type="parTrans" cxnId="{E27BE4D3-ECA7-49ED-9E1B-D794E2686C6D}">
      <dgm:prSet/>
      <dgm:spPr/>
      <dgm:t>
        <a:bodyPr/>
        <a:lstStyle/>
        <a:p>
          <a:endParaRPr lang="zh-TW" altLang="en-US"/>
        </a:p>
      </dgm:t>
    </dgm:pt>
    <dgm:pt modelId="{9B777815-E8A8-4BFC-A9CD-CAFD24E1098B}" type="sibTrans" cxnId="{E27BE4D3-ECA7-49ED-9E1B-D794E2686C6D}">
      <dgm:prSet/>
      <dgm:spPr/>
      <dgm:t>
        <a:bodyPr/>
        <a:lstStyle/>
        <a:p>
          <a:endParaRPr lang="zh-TW" altLang="en-US"/>
        </a:p>
      </dgm:t>
    </dgm:pt>
    <dgm:pt modelId="{D6B6B9E3-015F-4AA7-B31A-80A9BE4FDC43}" type="pres">
      <dgm:prSet presAssocID="{1EBA4B13-8D38-46D1-8707-6D8E95887758}" presName="linearFlow" presStyleCnt="0">
        <dgm:presLayoutVars>
          <dgm:dir/>
          <dgm:animLvl val="lvl"/>
          <dgm:resizeHandles val="exact"/>
        </dgm:presLayoutVars>
      </dgm:prSet>
      <dgm:spPr/>
    </dgm:pt>
    <dgm:pt modelId="{64543F72-7D2A-421E-9827-C3F0123B21A0}" type="pres">
      <dgm:prSet presAssocID="{6D4A35BD-0FD9-46D6-8871-57FE030D9FCB}" presName="composite" presStyleCnt="0"/>
      <dgm:spPr/>
    </dgm:pt>
    <dgm:pt modelId="{D3448DF6-27C1-4959-A046-87E626E3B248}" type="pres">
      <dgm:prSet presAssocID="{6D4A35BD-0FD9-46D6-8871-57FE030D9FCB}" presName="parentText" presStyleLbl="alignNode1" presStyleIdx="0" presStyleCnt="2">
        <dgm:presLayoutVars>
          <dgm:chMax val="1"/>
          <dgm:bulletEnabled val="1"/>
        </dgm:presLayoutVars>
      </dgm:prSet>
      <dgm:spPr/>
    </dgm:pt>
    <dgm:pt modelId="{115D564D-FDF8-4454-9A5D-4B15D748F3AE}" type="pres">
      <dgm:prSet presAssocID="{6D4A35BD-0FD9-46D6-8871-57FE030D9FCB}" presName="descendantText" presStyleLbl="alignAcc1" presStyleIdx="0" presStyleCnt="2" custScaleY="100000">
        <dgm:presLayoutVars>
          <dgm:bulletEnabled val="1"/>
        </dgm:presLayoutVars>
      </dgm:prSet>
      <dgm:spPr/>
    </dgm:pt>
    <dgm:pt modelId="{91B57869-D298-4B97-A027-6975DE1E844B}" type="pres">
      <dgm:prSet presAssocID="{8D27A6FF-D49E-4BAC-8C39-5611EF6B394B}" presName="sp" presStyleCnt="0"/>
      <dgm:spPr/>
    </dgm:pt>
    <dgm:pt modelId="{BD107133-F66E-43F2-97B9-69E3878CCF61}" type="pres">
      <dgm:prSet presAssocID="{464435F5-6389-43FD-80C3-5CE4A82B9D45}" presName="composite" presStyleCnt="0"/>
      <dgm:spPr/>
    </dgm:pt>
    <dgm:pt modelId="{DDA1B196-2026-43F5-AABC-A09CA7471C90}" type="pres">
      <dgm:prSet presAssocID="{464435F5-6389-43FD-80C3-5CE4A82B9D45}" presName="parentText" presStyleLbl="alignNode1" presStyleIdx="1" presStyleCnt="2">
        <dgm:presLayoutVars>
          <dgm:chMax val="1"/>
          <dgm:bulletEnabled val="1"/>
        </dgm:presLayoutVars>
      </dgm:prSet>
      <dgm:spPr/>
    </dgm:pt>
    <dgm:pt modelId="{0F0358B5-E37C-425E-9BFF-C884B2DB2FF0}" type="pres">
      <dgm:prSet presAssocID="{464435F5-6389-43FD-80C3-5CE4A82B9D45}" presName="descendantText" presStyleLbl="alignAcc1" presStyleIdx="1" presStyleCnt="2">
        <dgm:presLayoutVars>
          <dgm:bulletEnabled val="1"/>
        </dgm:presLayoutVars>
      </dgm:prSet>
      <dgm:spPr/>
    </dgm:pt>
  </dgm:ptLst>
  <dgm:cxnLst>
    <dgm:cxn modelId="{10A32335-0DE2-421B-8EF9-6341B1AD43D5}" type="presOf" srcId="{6D4A35BD-0FD9-46D6-8871-57FE030D9FCB}" destId="{D3448DF6-27C1-4959-A046-87E626E3B248}" srcOrd="0" destOrd="0" presId="urn:microsoft.com/office/officeart/2005/8/layout/chevron2"/>
    <dgm:cxn modelId="{BCEF6B4E-5065-4ED4-B579-41A8934E70DF}" type="presOf" srcId="{EE5C925F-2BA9-4C53-A20A-ABB8440B08A0}" destId="{115D564D-FDF8-4454-9A5D-4B15D748F3AE}" srcOrd="0" destOrd="0" presId="urn:microsoft.com/office/officeart/2005/8/layout/chevron2"/>
    <dgm:cxn modelId="{95EAF1AB-9147-42C5-A1A9-AF07971E6F1A}" srcId="{1EBA4B13-8D38-46D1-8707-6D8E95887758}" destId="{464435F5-6389-43FD-80C3-5CE4A82B9D45}" srcOrd="1" destOrd="0" parTransId="{D9DE4434-5D8B-4A7F-B161-316EA0EC33B3}" sibTransId="{2FA1BFFD-8641-4637-8FE5-6F708737AF1A}"/>
    <dgm:cxn modelId="{E748D1BE-621A-4F58-B6F5-E68160EE5C49}" type="presOf" srcId="{464435F5-6389-43FD-80C3-5CE4A82B9D45}" destId="{DDA1B196-2026-43F5-AABC-A09CA7471C90}" srcOrd="0" destOrd="0" presId="urn:microsoft.com/office/officeart/2005/8/layout/chevron2"/>
    <dgm:cxn modelId="{285F1CC5-DDC1-47F4-A05A-B508579EB5B2}" srcId="{1EBA4B13-8D38-46D1-8707-6D8E95887758}" destId="{6D4A35BD-0FD9-46D6-8871-57FE030D9FCB}" srcOrd="0" destOrd="0" parTransId="{596A85EE-8964-4FD2-8CAC-E6FCF066CAE0}" sibTransId="{8D27A6FF-D49E-4BAC-8C39-5611EF6B394B}"/>
    <dgm:cxn modelId="{27860DC9-A7B7-4156-A480-A3C3A9FEA359}" srcId="{6D4A35BD-0FD9-46D6-8871-57FE030D9FCB}" destId="{EE5C925F-2BA9-4C53-A20A-ABB8440B08A0}" srcOrd="0" destOrd="0" parTransId="{E8593BDC-F94E-4261-B58D-F9BEA48AC29E}" sibTransId="{0481980A-1BDD-4227-857A-ABB347D318BE}"/>
    <dgm:cxn modelId="{E27BE4D3-ECA7-49ED-9E1B-D794E2686C6D}" srcId="{464435F5-6389-43FD-80C3-5CE4A82B9D45}" destId="{C8136B15-4A46-4055-9B81-38F902806EC6}" srcOrd="0" destOrd="0" parTransId="{9A366628-0CCF-4967-B0BD-C1022C74A525}" sibTransId="{9B777815-E8A8-4BFC-A9CD-CAFD24E1098B}"/>
    <dgm:cxn modelId="{1F2FE8E6-75C4-41E5-88CD-1E1690B3F852}" type="presOf" srcId="{1EBA4B13-8D38-46D1-8707-6D8E95887758}" destId="{D6B6B9E3-015F-4AA7-B31A-80A9BE4FDC43}" srcOrd="0" destOrd="0" presId="urn:microsoft.com/office/officeart/2005/8/layout/chevron2"/>
    <dgm:cxn modelId="{E5FBCAF7-CDBF-464B-AC3D-B8B7939B5F2E}" type="presOf" srcId="{C8136B15-4A46-4055-9B81-38F902806EC6}" destId="{0F0358B5-E37C-425E-9BFF-C884B2DB2FF0}" srcOrd="0" destOrd="0" presId="urn:microsoft.com/office/officeart/2005/8/layout/chevron2"/>
    <dgm:cxn modelId="{FE34BECF-4F3D-4D8B-9545-6C119994BC6B}" type="presParOf" srcId="{D6B6B9E3-015F-4AA7-B31A-80A9BE4FDC43}" destId="{64543F72-7D2A-421E-9827-C3F0123B21A0}" srcOrd="0" destOrd="0" presId="urn:microsoft.com/office/officeart/2005/8/layout/chevron2"/>
    <dgm:cxn modelId="{9D596BEA-D305-402D-A465-534665E75C57}" type="presParOf" srcId="{64543F72-7D2A-421E-9827-C3F0123B21A0}" destId="{D3448DF6-27C1-4959-A046-87E626E3B248}" srcOrd="0" destOrd="0" presId="urn:microsoft.com/office/officeart/2005/8/layout/chevron2"/>
    <dgm:cxn modelId="{B33CBFB8-6EEC-45C4-BE62-994807C8746F}" type="presParOf" srcId="{64543F72-7D2A-421E-9827-C3F0123B21A0}" destId="{115D564D-FDF8-4454-9A5D-4B15D748F3AE}" srcOrd="1" destOrd="0" presId="urn:microsoft.com/office/officeart/2005/8/layout/chevron2"/>
    <dgm:cxn modelId="{7915E0BF-9E99-4B99-9777-A8380C52A7C0}" type="presParOf" srcId="{D6B6B9E3-015F-4AA7-B31A-80A9BE4FDC43}" destId="{91B57869-D298-4B97-A027-6975DE1E844B}" srcOrd="1" destOrd="0" presId="urn:microsoft.com/office/officeart/2005/8/layout/chevron2"/>
    <dgm:cxn modelId="{A7D4645E-103D-4724-BFC8-4CCAEE671572}" type="presParOf" srcId="{D6B6B9E3-015F-4AA7-B31A-80A9BE4FDC43}" destId="{BD107133-F66E-43F2-97B9-69E3878CCF61}" srcOrd="2" destOrd="0" presId="urn:microsoft.com/office/officeart/2005/8/layout/chevron2"/>
    <dgm:cxn modelId="{F939943C-51F8-4744-B985-CAD71DA7D0C7}" type="presParOf" srcId="{BD107133-F66E-43F2-97B9-69E3878CCF61}" destId="{DDA1B196-2026-43F5-AABC-A09CA7471C90}" srcOrd="0" destOrd="0" presId="urn:microsoft.com/office/officeart/2005/8/layout/chevron2"/>
    <dgm:cxn modelId="{E659707E-A0BB-48CB-AEC0-DF677474B386}" type="presParOf" srcId="{BD107133-F66E-43F2-97B9-69E3878CCF61}" destId="{0F0358B5-E37C-425E-9BFF-C884B2DB2FF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13FEEFD-8997-4600-9AD6-95F772FB7356}" type="doc">
      <dgm:prSet loTypeId="urn:microsoft.com/office/officeart/2005/8/layout/matrix2" loCatId="matrix" qsTypeId="urn:microsoft.com/office/officeart/2005/8/quickstyle/simple2" qsCatId="simple" csTypeId="urn:microsoft.com/office/officeart/2005/8/colors/colorful5" csCatId="colorful" phldr="1"/>
      <dgm:spPr/>
    </dgm:pt>
    <dgm:pt modelId="{CDC03CF7-A628-4DAA-9693-FDC8879DD911}">
      <dgm:prSet phldrT="[文字]" custT="1"/>
      <dgm:spPr/>
      <dgm:t>
        <a:bodyPr/>
        <a:lstStyle/>
        <a:p>
          <a:r>
            <a:rPr lang="zh-TW" altLang="en-US" sz="2800" dirty="0"/>
            <a:t>教學實施普及性</a:t>
          </a:r>
        </a:p>
      </dgm:t>
    </dgm:pt>
    <dgm:pt modelId="{FF44D231-8175-4867-B99B-EB3942BD179A}" type="parTrans" cxnId="{909695AF-FF5E-43B8-A1FD-6B272E526089}">
      <dgm:prSet/>
      <dgm:spPr/>
      <dgm:t>
        <a:bodyPr/>
        <a:lstStyle/>
        <a:p>
          <a:endParaRPr lang="zh-TW" altLang="en-US"/>
        </a:p>
      </dgm:t>
    </dgm:pt>
    <dgm:pt modelId="{9F302E9D-AE00-4B95-BB1F-F54A652CB107}" type="sibTrans" cxnId="{909695AF-FF5E-43B8-A1FD-6B272E526089}">
      <dgm:prSet/>
      <dgm:spPr/>
      <dgm:t>
        <a:bodyPr/>
        <a:lstStyle/>
        <a:p>
          <a:endParaRPr lang="zh-TW" altLang="en-US"/>
        </a:p>
      </dgm:t>
    </dgm:pt>
    <dgm:pt modelId="{35763D9D-B832-4DA3-AC61-6D321FA6A9D5}">
      <dgm:prSet phldrT="[文字]" custT="1"/>
      <dgm:spPr>
        <a:solidFill>
          <a:schemeClr val="accent4">
            <a:lumMod val="75000"/>
          </a:schemeClr>
        </a:solidFill>
      </dgm:spPr>
      <dgm:t>
        <a:bodyPr/>
        <a:lstStyle/>
        <a:p>
          <a:r>
            <a:rPr lang="zh-TW" altLang="en-US" sz="2800" dirty="0"/>
            <a:t>課程層次全面性</a:t>
          </a:r>
        </a:p>
      </dgm:t>
    </dgm:pt>
    <dgm:pt modelId="{5F805498-CF01-460E-B7A9-605D72A52B69}" type="parTrans" cxnId="{D02D20A9-7716-439F-AB43-2DA53983A85F}">
      <dgm:prSet/>
      <dgm:spPr/>
      <dgm:t>
        <a:bodyPr/>
        <a:lstStyle/>
        <a:p>
          <a:endParaRPr lang="zh-TW" altLang="en-US"/>
        </a:p>
      </dgm:t>
    </dgm:pt>
    <dgm:pt modelId="{4BAA6172-018A-4C0D-8C84-12D08AB44676}" type="sibTrans" cxnId="{D02D20A9-7716-439F-AB43-2DA53983A85F}">
      <dgm:prSet/>
      <dgm:spPr/>
      <dgm:t>
        <a:bodyPr/>
        <a:lstStyle/>
        <a:p>
          <a:endParaRPr lang="zh-TW" altLang="en-US"/>
        </a:p>
      </dgm:t>
    </dgm:pt>
    <dgm:pt modelId="{0194FC63-FC89-446C-B0DE-4C45A1AFB2E4}">
      <dgm:prSet phldrT="[文字]" custT="1"/>
      <dgm:spPr/>
      <dgm:t>
        <a:bodyPr/>
        <a:lstStyle/>
        <a:p>
          <a:r>
            <a:rPr lang="zh-TW" altLang="en-US" sz="2800" dirty="0"/>
            <a:t>學習效能卓越性</a:t>
          </a:r>
        </a:p>
      </dgm:t>
    </dgm:pt>
    <dgm:pt modelId="{DA7B2BF1-6CE3-4927-B0D4-D276FC7E064C}" type="parTrans" cxnId="{15ACC335-A253-434C-B07C-3046D6F06E47}">
      <dgm:prSet/>
      <dgm:spPr/>
      <dgm:t>
        <a:bodyPr/>
        <a:lstStyle/>
        <a:p>
          <a:endParaRPr lang="zh-TW" altLang="en-US"/>
        </a:p>
      </dgm:t>
    </dgm:pt>
    <dgm:pt modelId="{25CA5953-20D1-4814-822F-44926FE5ECAD}" type="sibTrans" cxnId="{15ACC335-A253-434C-B07C-3046D6F06E47}">
      <dgm:prSet/>
      <dgm:spPr/>
      <dgm:t>
        <a:bodyPr/>
        <a:lstStyle/>
        <a:p>
          <a:endParaRPr lang="zh-TW" altLang="en-US"/>
        </a:p>
      </dgm:t>
    </dgm:pt>
    <dgm:pt modelId="{8F34343B-F2A6-459F-B1CB-5FE43B399DFC}">
      <dgm:prSet custT="1"/>
      <dgm:spPr/>
      <dgm:t>
        <a:bodyPr/>
        <a:lstStyle/>
        <a:p>
          <a:r>
            <a:rPr lang="zh-TW" altLang="en-US" sz="2800" dirty="0"/>
            <a:t>學校資源共享性</a:t>
          </a:r>
        </a:p>
      </dgm:t>
    </dgm:pt>
    <dgm:pt modelId="{AA18464E-0839-49CC-B689-47F9BD092CB0}" type="parTrans" cxnId="{17F5D5EF-7CC7-475B-9970-ABAECDF7F9CD}">
      <dgm:prSet/>
      <dgm:spPr/>
      <dgm:t>
        <a:bodyPr/>
        <a:lstStyle/>
        <a:p>
          <a:endParaRPr lang="zh-TW" altLang="en-US"/>
        </a:p>
      </dgm:t>
    </dgm:pt>
    <dgm:pt modelId="{29CE9E6A-D225-4254-885C-F7A6E3D6FDBD}" type="sibTrans" cxnId="{17F5D5EF-7CC7-475B-9970-ABAECDF7F9CD}">
      <dgm:prSet/>
      <dgm:spPr/>
      <dgm:t>
        <a:bodyPr/>
        <a:lstStyle/>
        <a:p>
          <a:endParaRPr lang="zh-TW" altLang="en-US"/>
        </a:p>
      </dgm:t>
    </dgm:pt>
    <dgm:pt modelId="{B3D05FA8-27E6-481B-B9EE-1BF3255638ED}" type="pres">
      <dgm:prSet presAssocID="{613FEEFD-8997-4600-9AD6-95F772FB7356}" presName="matrix" presStyleCnt="0">
        <dgm:presLayoutVars>
          <dgm:chMax val="1"/>
          <dgm:dir/>
          <dgm:resizeHandles val="exact"/>
        </dgm:presLayoutVars>
      </dgm:prSet>
      <dgm:spPr/>
    </dgm:pt>
    <dgm:pt modelId="{808E6BE2-2C96-43B1-9B28-3A2A725D9A7F}" type="pres">
      <dgm:prSet presAssocID="{613FEEFD-8997-4600-9AD6-95F772FB7356}" presName="axisShape" presStyleLbl="bgShp" presStyleIdx="0" presStyleCnt="1"/>
      <dgm:spPr/>
    </dgm:pt>
    <dgm:pt modelId="{A5FBB3F1-1041-48AB-BC1B-760E489A622E}" type="pres">
      <dgm:prSet presAssocID="{613FEEFD-8997-4600-9AD6-95F772FB7356}" presName="rect1" presStyleLbl="node1" presStyleIdx="0" presStyleCnt="4">
        <dgm:presLayoutVars>
          <dgm:chMax val="0"/>
          <dgm:chPref val="0"/>
          <dgm:bulletEnabled val="1"/>
        </dgm:presLayoutVars>
      </dgm:prSet>
      <dgm:spPr/>
    </dgm:pt>
    <dgm:pt modelId="{C8B8D1B2-CD92-459F-816D-F22F746C27C8}" type="pres">
      <dgm:prSet presAssocID="{613FEEFD-8997-4600-9AD6-95F772FB7356}" presName="rect2" presStyleLbl="node1" presStyleIdx="1" presStyleCnt="4">
        <dgm:presLayoutVars>
          <dgm:chMax val="0"/>
          <dgm:chPref val="0"/>
          <dgm:bulletEnabled val="1"/>
        </dgm:presLayoutVars>
      </dgm:prSet>
      <dgm:spPr/>
    </dgm:pt>
    <dgm:pt modelId="{E78A1FFC-8901-40FD-A05A-340F0717CE36}" type="pres">
      <dgm:prSet presAssocID="{613FEEFD-8997-4600-9AD6-95F772FB7356}" presName="rect3" presStyleLbl="node1" presStyleIdx="2" presStyleCnt="4">
        <dgm:presLayoutVars>
          <dgm:chMax val="0"/>
          <dgm:chPref val="0"/>
          <dgm:bulletEnabled val="1"/>
        </dgm:presLayoutVars>
      </dgm:prSet>
      <dgm:spPr/>
    </dgm:pt>
    <dgm:pt modelId="{83337C43-C946-49B3-A62C-BEF36134916B}" type="pres">
      <dgm:prSet presAssocID="{613FEEFD-8997-4600-9AD6-95F772FB7356}" presName="rect4" presStyleLbl="node1" presStyleIdx="3" presStyleCnt="4">
        <dgm:presLayoutVars>
          <dgm:chMax val="0"/>
          <dgm:chPref val="0"/>
          <dgm:bulletEnabled val="1"/>
        </dgm:presLayoutVars>
      </dgm:prSet>
      <dgm:spPr/>
    </dgm:pt>
  </dgm:ptLst>
  <dgm:cxnLst>
    <dgm:cxn modelId="{C8C66D05-50E4-4DBC-9C01-7A5EA6BFB59B}" type="presOf" srcId="{8F34343B-F2A6-459F-B1CB-5FE43B399DFC}" destId="{E78A1FFC-8901-40FD-A05A-340F0717CE36}" srcOrd="0" destOrd="0" presId="urn:microsoft.com/office/officeart/2005/8/layout/matrix2"/>
    <dgm:cxn modelId="{DDA86F2C-A3A7-4F60-B075-5CF64D3319E4}" type="presOf" srcId="{613FEEFD-8997-4600-9AD6-95F772FB7356}" destId="{B3D05FA8-27E6-481B-B9EE-1BF3255638ED}" srcOrd="0" destOrd="0" presId="urn:microsoft.com/office/officeart/2005/8/layout/matrix2"/>
    <dgm:cxn modelId="{57B3E52D-7BCA-4934-B2EA-6C37A4BFE7E0}" type="presOf" srcId="{CDC03CF7-A628-4DAA-9693-FDC8879DD911}" destId="{A5FBB3F1-1041-48AB-BC1B-760E489A622E}" srcOrd="0" destOrd="0" presId="urn:microsoft.com/office/officeart/2005/8/layout/matrix2"/>
    <dgm:cxn modelId="{15ACC335-A253-434C-B07C-3046D6F06E47}" srcId="{613FEEFD-8997-4600-9AD6-95F772FB7356}" destId="{0194FC63-FC89-446C-B0DE-4C45A1AFB2E4}" srcOrd="3" destOrd="0" parTransId="{DA7B2BF1-6CE3-4927-B0D4-D276FC7E064C}" sibTransId="{25CA5953-20D1-4814-822F-44926FE5ECAD}"/>
    <dgm:cxn modelId="{B683267C-5E24-4B6D-A2B8-F4B4320CFB77}" type="presOf" srcId="{35763D9D-B832-4DA3-AC61-6D321FA6A9D5}" destId="{C8B8D1B2-CD92-459F-816D-F22F746C27C8}" srcOrd="0" destOrd="0" presId="urn:microsoft.com/office/officeart/2005/8/layout/matrix2"/>
    <dgm:cxn modelId="{D02D20A9-7716-439F-AB43-2DA53983A85F}" srcId="{613FEEFD-8997-4600-9AD6-95F772FB7356}" destId="{35763D9D-B832-4DA3-AC61-6D321FA6A9D5}" srcOrd="1" destOrd="0" parTransId="{5F805498-CF01-460E-B7A9-605D72A52B69}" sibTransId="{4BAA6172-018A-4C0D-8C84-12D08AB44676}"/>
    <dgm:cxn modelId="{BEB29EAB-1146-4224-9169-6DB7278464F5}" type="presOf" srcId="{0194FC63-FC89-446C-B0DE-4C45A1AFB2E4}" destId="{83337C43-C946-49B3-A62C-BEF36134916B}" srcOrd="0" destOrd="0" presId="urn:microsoft.com/office/officeart/2005/8/layout/matrix2"/>
    <dgm:cxn modelId="{909695AF-FF5E-43B8-A1FD-6B272E526089}" srcId="{613FEEFD-8997-4600-9AD6-95F772FB7356}" destId="{CDC03CF7-A628-4DAA-9693-FDC8879DD911}" srcOrd="0" destOrd="0" parTransId="{FF44D231-8175-4867-B99B-EB3942BD179A}" sibTransId="{9F302E9D-AE00-4B95-BB1F-F54A652CB107}"/>
    <dgm:cxn modelId="{17F5D5EF-7CC7-475B-9970-ABAECDF7F9CD}" srcId="{613FEEFD-8997-4600-9AD6-95F772FB7356}" destId="{8F34343B-F2A6-459F-B1CB-5FE43B399DFC}" srcOrd="2" destOrd="0" parTransId="{AA18464E-0839-49CC-B689-47F9BD092CB0}" sibTransId="{29CE9E6A-D225-4254-885C-F7A6E3D6FDBD}"/>
    <dgm:cxn modelId="{BD9AC692-2214-4DE1-B5C9-8A5BB32BD2CD}" type="presParOf" srcId="{B3D05FA8-27E6-481B-B9EE-1BF3255638ED}" destId="{808E6BE2-2C96-43B1-9B28-3A2A725D9A7F}" srcOrd="0" destOrd="0" presId="urn:microsoft.com/office/officeart/2005/8/layout/matrix2"/>
    <dgm:cxn modelId="{DD5E3E95-D92E-4FDA-926F-B5DF85C144F3}" type="presParOf" srcId="{B3D05FA8-27E6-481B-B9EE-1BF3255638ED}" destId="{A5FBB3F1-1041-48AB-BC1B-760E489A622E}" srcOrd="1" destOrd="0" presId="urn:microsoft.com/office/officeart/2005/8/layout/matrix2"/>
    <dgm:cxn modelId="{590925D5-CF5C-49D8-A374-BB69CC4E0823}" type="presParOf" srcId="{B3D05FA8-27E6-481B-B9EE-1BF3255638ED}" destId="{C8B8D1B2-CD92-459F-816D-F22F746C27C8}" srcOrd="2" destOrd="0" presId="urn:microsoft.com/office/officeart/2005/8/layout/matrix2"/>
    <dgm:cxn modelId="{27310597-6A3E-40FD-8CF7-1087DAF766B4}" type="presParOf" srcId="{B3D05FA8-27E6-481B-B9EE-1BF3255638ED}" destId="{E78A1FFC-8901-40FD-A05A-340F0717CE36}" srcOrd="3" destOrd="0" presId="urn:microsoft.com/office/officeart/2005/8/layout/matrix2"/>
    <dgm:cxn modelId="{1B19731F-A036-4E09-A6ED-CC3D8DD48A5E}" type="presParOf" srcId="{B3D05FA8-27E6-481B-B9EE-1BF3255638ED}" destId="{83337C43-C946-49B3-A62C-BEF36134916B}"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5119B3D-6138-40A5-A2DC-DB9DEF17E2D3}" type="doc">
      <dgm:prSet loTypeId="urn:microsoft.com/office/officeart/2005/8/layout/hierarchy2" loCatId="hierarchy" qsTypeId="urn:microsoft.com/office/officeart/2005/8/quickstyle/simple2" qsCatId="simple" csTypeId="urn:microsoft.com/office/officeart/2005/8/colors/accent5_2" csCatId="accent5" phldr="1"/>
      <dgm:spPr/>
      <dgm:t>
        <a:bodyPr/>
        <a:lstStyle/>
        <a:p>
          <a:endParaRPr lang="zh-TW" altLang="en-US"/>
        </a:p>
      </dgm:t>
    </dgm:pt>
    <dgm:pt modelId="{396B8392-B6EC-4178-95A0-11E0AEAFD7FB}">
      <dgm:prSet phldrT="[文字]"/>
      <dgm:spPr/>
      <dgm:t>
        <a:bodyPr vert="horz"/>
        <a:lstStyle/>
        <a:p>
          <a:r>
            <a:rPr lang="zh-TW" altLang="en-US" dirty="0"/>
            <a:t>教學實施</a:t>
          </a:r>
          <a:endParaRPr lang="en-US" altLang="zh-TW" dirty="0"/>
        </a:p>
        <a:p>
          <a:r>
            <a:rPr lang="zh-TW" altLang="en-US" dirty="0"/>
            <a:t>普及性</a:t>
          </a:r>
        </a:p>
      </dgm:t>
    </dgm:pt>
    <dgm:pt modelId="{2A1C3C2D-3609-4E3F-B626-6EE29B9AD9BF}" type="parTrans" cxnId="{417DD691-758A-4AE1-9325-36204893EA25}">
      <dgm:prSet/>
      <dgm:spPr/>
      <dgm:t>
        <a:bodyPr/>
        <a:lstStyle/>
        <a:p>
          <a:endParaRPr lang="zh-TW" altLang="en-US"/>
        </a:p>
      </dgm:t>
    </dgm:pt>
    <dgm:pt modelId="{2E94AA0E-94A3-4490-9FA7-315D1426218D}" type="sibTrans" cxnId="{417DD691-758A-4AE1-9325-36204893EA25}">
      <dgm:prSet/>
      <dgm:spPr/>
      <dgm:t>
        <a:bodyPr/>
        <a:lstStyle/>
        <a:p>
          <a:endParaRPr lang="zh-TW" altLang="en-US"/>
        </a:p>
      </dgm:t>
    </dgm:pt>
    <dgm:pt modelId="{E2CD02B3-7336-42E1-B542-E5BBF249E4F6}">
      <dgm:prSet phldrT="[文字]"/>
      <dgm:spPr/>
      <dgm:t>
        <a:bodyPr/>
        <a:lstStyle/>
        <a:p>
          <a:pPr algn="l"/>
          <a:r>
            <a:rPr lang="zh-TW" dirty="0"/>
            <a:t>建構由下而上各個階段課程；</a:t>
          </a:r>
        </a:p>
        <a:p>
          <a:pPr algn="l"/>
          <a:r>
            <a:rPr lang="zh-TW" dirty="0"/>
            <a:t>融入正式課程領域實施。</a:t>
          </a:r>
          <a:endParaRPr lang="zh-TW" altLang="en-US" dirty="0"/>
        </a:p>
      </dgm:t>
    </dgm:pt>
    <dgm:pt modelId="{4699CDFA-87B3-4C09-AB45-E44EC5A6FC4A}" type="parTrans" cxnId="{1BF4A172-2CB8-4963-A8F7-863AC902F80C}">
      <dgm:prSet>
        <dgm:style>
          <a:lnRef idx="1">
            <a:schemeClr val="dk1"/>
          </a:lnRef>
          <a:fillRef idx="0">
            <a:schemeClr val="dk1"/>
          </a:fillRef>
          <a:effectRef idx="0">
            <a:schemeClr val="dk1"/>
          </a:effectRef>
          <a:fontRef idx="minor">
            <a:schemeClr val="tx1"/>
          </a:fontRef>
        </dgm:style>
      </dgm:prSet>
      <dgm:spPr/>
      <dgm:t>
        <a:bodyPr/>
        <a:lstStyle/>
        <a:p>
          <a:endParaRPr lang="zh-TW" altLang="en-US"/>
        </a:p>
      </dgm:t>
    </dgm:pt>
    <dgm:pt modelId="{CF42C484-4486-4D6A-AA19-48A3D5108AE1}" type="sibTrans" cxnId="{1BF4A172-2CB8-4963-A8F7-863AC902F80C}">
      <dgm:prSet/>
      <dgm:spPr/>
      <dgm:t>
        <a:bodyPr/>
        <a:lstStyle/>
        <a:p>
          <a:endParaRPr lang="zh-TW" altLang="en-US"/>
        </a:p>
      </dgm:t>
    </dgm:pt>
    <dgm:pt modelId="{6E764459-4EB2-41F9-9464-3E620D52A642}">
      <dgm:prSet phldrT="[文字]"/>
      <dgm:spPr/>
      <dgm:t>
        <a:bodyPr/>
        <a:lstStyle/>
        <a:p>
          <a:pPr algn="ctr"/>
          <a:r>
            <a:rPr lang="zh-TW" dirty="0"/>
            <a:t>提供教師豐富多元教學資源；</a:t>
          </a:r>
        </a:p>
        <a:p>
          <a:pPr algn="l"/>
          <a:r>
            <a:rPr lang="zh-TW" dirty="0"/>
            <a:t>永續經營特色學校課程。</a:t>
          </a:r>
          <a:endParaRPr lang="zh-TW" altLang="en-US" dirty="0"/>
        </a:p>
      </dgm:t>
    </dgm:pt>
    <dgm:pt modelId="{9BDAC876-E04E-492D-A716-69A19543699F}" type="parTrans" cxnId="{3857DBE1-839A-4660-BD1F-E034A0042AAA}">
      <dgm:prSet>
        <dgm:style>
          <a:lnRef idx="1">
            <a:schemeClr val="dk1"/>
          </a:lnRef>
          <a:fillRef idx="0">
            <a:schemeClr val="dk1"/>
          </a:fillRef>
          <a:effectRef idx="0">
            <a:schemeClr val="dk1"/>
          </a:effectRef>
          <a:fontRef idx="minor">
            <a:schemeClr val="tx1"/>
          </a:fontRef>
        </dgm:style>
      </dgm:prSet>
      <dgm:spPr/>
      <dgm:t>
        <a:bodyPr/>
        <a:lstStyle/>
        <a:p>
          <a:endParaRPr lang="zh-TW" altLang="en-US"/>
        </a:p>
      </dgm:t>
    </dgm:pt>
    <dgm:pt modelId="{6C61D1DF-D71B-4B3C-8B3E-B1C50673496D}" type="sibTrans" cxnId="{3857DBE1-839A-4660-BD1F-E034A0042AAA}">
      <dgm:prSet/>
      <dgm:spPr/>
      <dgm:t>
        <a:bodyPr/>
        <a:lstStyle/>
        <a:p>
          <a:endParaRPr lang="zh-TW" altLang="en-US"/>
        </a:p>
      </dgm:t>
    </dgm:pt>
    <dgm:pt modelId="{2109010E-9A38-4487-BF8A-F6432BCEF254}" type="pres">
      <dgm:prSet presAssocID="{65119B3D-6138-40A5-A2DC-DB9DEF17E2D3}" presName="diagram" presStyleCnt="0">
        <dgm:presLayoutVars>
          <dgm:chPref val="1"/>
          <dgm:dir/>
          <dgm:animOne val="branch"/>
          <dgm:animLvl val="lvl"/>
          <dgm:resizeHandles val="exact"/>
        </dgm:presLayoutVars>
      </dgm:prSet>
      <dgm:spPr/>
    </dgm:pt>
    <dgm:pt modelId="{85B140A3-F6D6-4E02-B3C0-369331FBCCE8}" type="pres">
      <dgm:prSet presAssocID="{396B8392-B6EC-4178-95A0-11E0AEAFD7FB}" presName="root1" presStyleCnt="0"/>
      <dgm:spPr/>
    </dgm:pt>
    <dgm:pt modelId="{356797A6-4498-4F98-8BF9-C92DEE080E81}" type="pres">
      <dgm:prSet presAssocID="{396B8392-B6EC-4178-95A0-11E0AEAFD7FB}" presName="LevelOneTextNode" presStyleLbl="node0" presStyleIdx="0" presStyleCnt="1" custScaleX="49112">
        <dgm:presLayoutVars>
          <dgm:chPref val="3"/>
        </dgm:presLayoutVars>
      </dgm:prSet>
      <dgm:spPr/>
    </dgm:pt>
    <dgm:pt modelId="{CF72620C-B70B-4D5E-B40C-2070A3FCD26A}" type="pres">
      <dgm:prSet presAssocID="{396B8392-B6EC-4178-95A0-11E0AEAFD7FB}" presName="level2hierChild" presStyleCnt="0"/>
      <dgm:spPr/>
    </dgm:pt>
    <dgm:pt modelId="{638E4CC5-49A6-48A9-8AEA-9AC677917E57}" type="pres">
      <dgm:prSet presAssocID="{4699CDFA-87B3-4C09-AB45-E44EC5A6FC4A}" presName="conn2-1" presStyleLbl="parChTrans1D2" presStyleIdx="0" presStyleCnt="2"/>
      <dgm:spPr/>
    </dgm:pt>
    <dgm:pt modelId="{934DD818-E230-49B8-B113-3C3E6D42B6BC}" type="pres">
      <dgm:prSet presAssocID="{4699CDFA-87B3-4C09-AB45-E44EC5A6FC4A}" presName="connTx" presStyleLbl="parChTrans1D2" presStyleIdx="0" presStyleCnt="2"/>
      <dgm:spPr/>
    </dgm:pt>
    <dgm:pt modelId="{35C9A045-6B74-4FEB-BE1C-5890F22E6432}" type="pres">
      <dgm:prSet presAssocID="{E2CD02B3-7336-42E1-B542-E5BBF249E4F6}" presName="root2" presStyleCnt="0"/>
      <dgm:spPr/>
    </dgm:pt>
    <dgm:pt modelId="{34F04215-F8FC-4873-9005-8E896ACBF6E8}" type="pres">
      <dgm:prSet presAssocID="{E2CD02B3-7336-42E1-B542-E5BBF249E4F6}" presName="LevelTwoTextNode" presStyleLbl="node2" presStyleIdx="0" presStyleCnt="2" custScaleX="133631">
        <dgm:presLayoutVars>
          <dgm:chPref val="3"/>
        </dgm:presLayoutVars>
      </dgm:prSet>
      <dgm:spPr/>
    </dgm:pt>
    <dgm:pt modelId="{E05C27DF-DC71-4B12-A166-2ABF7D9D971D}" type="pres">
      <dgm:prSet presAssocID="{E2CD02B3-7336-42E1-B542-E5BBF249E4F6}" presName="level3hierChild" presStyleCnt="0"/>
      <dgm:spPr/>
    </dgm:pt>
    <dgm:pt modelId="{CD8D51CF-BD29-4CA8-B48A-E18A92CDAF9B}" type="pres">
      <dgm:prSet presAssocID="{9BDAC876-E04E-492D-A716-69A19543699F}" presName="conn2-1" presStyleLbl="parChTrans1D2" presStyleIdx="1" presStyleCnt="2"/>
      <dgm:spPr/>
    </dgm:pt>
    <dgm:pt modelId="{BAFC97E8-C9D9-454D-9DEF-8A2108FE6661}" type="pres">
      <dgm:prSet presAssocID="{9BDAC876-E04E-492D-A716-69A19543699F}" presName="connTx" presStyleLbl="parChTrans1D2" presStyleIdx="1" presStyleCnt="2"/>
      <dgm:spPr/>
    </dgm:pt>
    <dgm:pt modelId="{1C9801B9-CEFB-4885-871C-9441C1029425}" type="pres">
      <dgm:prSet presAssocID="{6E764459-4EB2-41F9-9464-3E620D52A642}" presName="root2" presStyleCnt="0"/>
      <dgm:spPr/>
    </dgm:pt>
    <dgm:pt modelId="{DE55F995-16A4-49C4-A9D4-77FA00473AAE}" type="pres">
      <dgm:prSet presAssocID="{6E764459-4EB2-41F9-9464-3E620D52A642}" presName="LevelTwoTextNode" presStyleLbl="node2" presStyleIdx="1" presStyleCnt="2" custScaleX="133283">
        <dgm:presLayoutVars>
          <dgm:chPref val="3"/>
        </dgm:presLayoutVars>
      </dgm:prSet>
      <dgm:spPr/>
    </dgm:pt>
    <dgm:pt modelId="{89A65855-C006-42CE-9E6E-0351B9BC9CE4}" type="pres">
      <dgm:prSet presAssocID="{6E764459-4EB2-41F9-9464-3E620D52A642}" presName="level3hierChild" presStyleCnt="0"/>
      <dgm:spPr/>
    </dgm:pt>
  </dgm:ptLst>
  <dgm:cxnLst>
    <dgm:cxn modelId="{2679E300-5B49-4D22-B416-D2DF790A7BD2}" type="presOf" srcId="{65119B3D-6138-40A5-A2DC-DB9DEF17E2D3}" destId="{2109010E-9A38-4487-BF8A-F6432BCEF254}" srcOrd="0" destOrd="0" presId="urn:microsoft.com/office/officeart/2005/8/layout/hierarchy2"/>
    <dgm:cxn modelId="{E2DB9928-F450-4CAA-995D-14476FE22686}" type="presOf" srcId="{396B8392-B6EC-4178-95A0-11E0AEAFD7FB}" destId="{356797A6-4498-4F98-8BF9-C92DEE080E81}" srcOrd="0" destOrd="0" presId="urn:microsoft.com/office/officeart/2005/8/layout/hierarchy2"/>
    <dgm:cxn modelId="{6CABE237-CE50-4C46-81A6-B39E57EF75EA}" type="presOf" srcId="{9BDAC876-E04E-492D-A716-69A19543699F}" destId="{BAFC97E8-C9D9-454D-9DEF-8A2108FE6661}" srcOrd="1" destOrd="0" presId="urn:microsoft.com/office/officeart/2005/8/layout/hierarchy2"/>
    <dgm:cxn modelId="{FDDF605E-0B35-45A4-A253-ADCC61017413}" type="presOf" srcId="{4699CDFA-87B3-4C09-AB45-E44EC5A6FC4A}" destId="{638E4CC5-49A6-48A9-8AEA-9AC677917E57}" srcOrd="0" destOrd="0" presId="urn:microsoft.com/office/officeart/2005/8/layout/hierarchy2"/>
    <dgm:cxn modelId="{54717B6D-866E-4EB1-9F71-2BF89CFB24C6}" type="presOf" srcId="{E2CD02B3-7336-42E1-B542-E5BBF249E4F6}" destId="{34F04215-F8FC-4873-9005-8E896ACBF6E8}" srcOrd="0" destOrd="0" presId="urn:microsoft.com/office/officeart/2005/8/layout/hierarchy2"/>
    <dgm:cxn modelId="{1980A06D-2E6E-4D17-A553-FF08EA0C76E1}" type="presOf" srcId="{4699CDFA-87B3-4C09-AB45-E44EC5A6FC4A}" destId="{934DD818-E230-49B8-B113-3C3E6D42B6BC}" srcOrd="1" destOrd="0" presId="urn:microsoft.com/office/officeart/2005/8/layout/hierarchy2"/>
    <dgm:cxn modelId="{1BF4A172-2CB8-4963-A8F7-863AC902F80C}" srcId="{396B8392-B6EC-4178-95A0-11E0AEAFD7FB}" destId="{E2CD02B3-7336-42E1-B542-E5BBF249E4F6}" srcOrd="0" destOrd="0" parTransId="{4699CDFA-87B3-4C09-AB45-E44EC5A6FC4A}" sibTransId="{CF42C484-4486-4D6A-AA19-48A3D5108AE1}"/>
    <dgm:cxn modelId="{50F7B78D-88D0-4D76-BC05-40B26FF3F468}" type="presOf" srcId="{6E764459-4EB2-41F9-9464-3E620D52A642}" destId="{DE55F995-16A4-49C4-A9D4-77FA00473AAE}" srcOrd="0" destOrd="0" presId="urn:microsoft.com/office/officeart/2005/8/layout/hierarchy2"/>
    <dgm:cxn modelId="{417DD691-758A-4AE1-9325-36204893EA25}" srcId="{65119B3D-6138-40A5-A2DC-DB9DEF17E2D3}" destId="{396B8392-B6EC-4178-95A0-11E0AEAFD7FB}" srcOrd="0" destOrd="0" parTransId="{2A1C3C2D-3609-4E3F-B626-6EE29B9AD9BF}" sibTransId="{2E94AA0E-94A3-4490-9FA7-315D1426218D}"/>
    <dgm:cxn modelId="{C88C3793-1032-4A5D-80D2-72D9EE6312DA}" type="presOf" srcId="{9BDAC876-E04E-492D-A716-69A19543699F}" destId="{CD8D51CF-BD29-4CA8-B48A-E18A92CDAF9B}" srcOrd="0" destOrd="0" presId="urn:microsoft.com/office/officeart/2005/8/layout/hierarchy2"/>
    <dgm:cxn modelId="{3857DBE1-839A-4660-BD1F-E034A0042AAA}" srcId="{396B8392-B6EC-4178-95A0-11E0AEAFD7FB}" destId="{6E764459-4EB2-41F9-9464-3E620D52A642}" srcOrd="1" destOrd="0" parTransId="{9BDAC876-E04E-492D-A716-69A19543699F}" sibTransId="{6C61D1DF-D71B-4B3C-8B3E-B1C50673496D}"/>
    <dgm:cxn modelId="{0F4DDFFE-8800-4BA5-8F94-C44F413351A8}" type="presParOf" srcId="{2109010E-9A38-4487-BF8A-F6432BCEF254}" destId="{85B140A3-F6D6-4E02-B3C0-369331FBCCE8}" srcOrd="0" destOrd="0" presId="urn:microsoft.com/office/officeart/2005/8/layout/hierarchy2"/>
    <dgm:cxn modelId="{DFE0CC3D-D58E-43BA-8E3C-9D37DE879DF4}" type="presParOf" srcId="{85B140A3-F6D6-4E02-B3C0-369331FBCCE8}" destId="{356797A6-4498-4F98-8BF9-C92DEE080E81}" srcOrd="0" destOrd="0" presId="urn:microsoft.com/office/officeart/2005/8/layout/hierarchy2"/>
    <dgm:cxn modelId="{30545101-149D-46F0-A749-A5FC8D93F459}" type="presParOf" srcId="{85B140A3-F6D6-4E02-B3C0-369331FBCCE8}" destId="{CF72620C-B70B-4D5E-B40C-2070A3FCD26A}" srcOrd="1" destOrd="0" presId="urn:microsoft.com/office/officeart/2005/8/layout/hierarchy2"/>
    <dgm:cxn modelId="{ACB2A3ED-BE09-47D3-A558-AA1CCE3E6BDC}" type="presParOf" srcId="{CF72620C-B70B-4D5E-B40C-2070A3FCD26A}" destId="{638E4CC5-49A6-48A9-8AEA-9AC677917E57}" srcOrd="0" destOrd="0" presId="urn:microsoft.com/office/officeart/2005/8/layout/hierarchy2"/>
    <dgm:cxn modelId="{324C5FE5-B318-47E3-BBF3-25A3E775AF0E}" type="presParOf" srcId="{638E4CC5-49A6-48A9-8AEA-9AC677917E57}" destId="{934DD818-E230-49B8-B113-3C3E6D42B6BC}" srcOrd="0" destOrd="0" presId="urn:microsoft.com/office/officeart/2005/8/layout/hierarchy2"/>
    <dgm:cxn modelId="{29BB4D35-2099-414E-98F1-76D95710D20C}" type="presParOf" srcId="{CF72620C-B70B-4D5E-B40C-2070A3FCD26A}" destId="{35C9A045-6B74-4FEB-BE1C-5890F22E6432}" srcOrd="1" destOrd="0" presId="urn:microsoft.com/office/officeart/2005/8/layout/hierarchy2"/>
    <dgm:cxn modelId="{9DFFDD03-3BF1-4144-9AAC-BEE95C24F960}" type="presParOf" srcId="{35C9A045-6B74-4FEB-BE1C-5890F22E6432}" destId="{34F04215-F8FC-4873-9005-8E896ACBF6E8}" srcOrd="0" destOrd="0" presId="urn:microsoft.com/office/officeart/2005/8/layout/hierarchy2"/>
    <dgm:cxn modelId="{DFA3171B-13AA-4898-985D-38A86C26118B}" type="presParOf" srcId="{35C9A045-6B74-4FEB-BE1C-5890F22E6432}" destId="{E05C27DF-DC71-4B12-A166-2ABF7D9D971D}" srcOrd="1" destOrd="0" presId="urn:microsoft.com/office/officeart/2005/8/layout/hierarchy2"/>
    <dgm:cxn modelId="{54492513-8D3F-44FF-9F17-95CD6B7F422D}" type="presParOf" srcId="{CF72620C-B70B-4D5E-B40C-2070A3FCD26A}" destId="{CD8D51CF-BD29-4CA8-B48A-E18A92CDAF9B}" srcOrd="2" destOrd="0" presId="urn:microsoft.com/office/officeart/2005/8/layout/hierarchy2"/>
    <dgm:cxn modelId="{5F071149-B417-4BE5-9D8D-23280FB98ED2}" type="presParOf" srcId="{CD8D51CF-BD29-4CA8-B48A-E18A92CDAF9B}" destId="{BAFC97E8-C9D9-454D-9DEF-8A2108FE6661}" srcOrd="0" destOrd="0" presId="urn:microsoft.com/office/officeart/2005/8/layout/hierarchy2"/>
    <dgm:cxn modelId="{6A461F66-0C17-420C-8351-71EED40FA2B0}" type="presParOf" srcId="{CF72620C-B70B-4D5E-B40C-2070A3FCD26A}" destId="{1C9801B9-CEFB-4885-871C-9441C1029425}" srcOrd="3" destOrd="0" presId="urn:microsoft.com/office/officeart/2005/8/layout/hierarchy2"/>
    <dgm:cxn modelId="{B74D9B7B-A4EC-4A3A-9C03-290FB412DAED}" type="presParOf" srcId="{1C9801B9-CEFB-4885-871C-9441C1029425}" destId="{DE55F995-16A4-49C4-A9D4-77FA00473AAE}" srcOrd="0" destOrd="0" presId="urn:microsoft.com/office/officeart/2005/8/layout/hierarchy2"/>
    <dgm:cxn modelId="{E0177C72-C7E5-45FB-8493-A5C0B391FBEF}" type="presParOf" srcId="{1C9801B9-CEFB-4885-871C-9441C1029425}" destId="{89A65855-C006-42CE-9E6E-0351B9BC9CE4}"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EBA4B13-8D38-46D1-8707-6D8E95887758}" type="doc">
      <dgm:prSet loTypeId="urn:microsoft.com/office/officeart/2005/8/layout/chevron2" loCatId="list" qsTypeId="urn:microsoft.com/office/officeart/2005/8/quickstyle/simple1" qsCatId="simple" csTypeId="urn:microsoft.com/office/officeart/2005/8/colors/accent5_2" csCatId="accent5" phldr="1"/>
      <dgm:spPr/>
      <dgm:t>
        <a:bodyPr/>
        <a:lstStyle/>
        <a:p>
          <a:endParaRPr lang="zh-TW" altLang="en-US"/>
        </a:p>
      </dgm:t>
    </dgm:pt>
    <dgm:pt modelId="{6D4A35BD-0FD9-46D6-8871-57FE030D9FCB}">
      <dgm:prSet phldrT="[文字]"/>
      <dgm:spPr/>
      <dgm:t>
        <a:bodyPr/>
        <a:lstStyle/>
        <a:p>
          <a:r>
            <a:rPr lang="zh-TW" altLang="en-US" b="1" dirty="0"/>
            <a:t>一</a:t>
          </a:r>
        </a:p>
      </dgm:t>
    </dgm:pt>
    <dgm:pt modelId="{596A85EE-8964-4FD2-8CAC-E6FCF066CAE0}" type="parTrans" cxnId="{285F1CC5-DDC1-47F4-A05A-B508579EB5B2}">
      <dgm:prSet/>
      <dgm:spPr/>
      <dgm:t>
        <a:bodyPr/>
        <a:lstStyle/>
        <a:p>
          <a:endParaRPr lang="zh-TW" altLang="en-US"/>
        </a:p>
      </dgm:t>
    </dgm:pt>
    <dgm:pt modelId="{8D27A6FF-D49E-4BAC-8C39-5611EF6B394B}" type="sibTrans" cxnId="{285F1CC5-DDC1-47F4-A05A-B508579EB5B2}">
      <dgm:prSet/>
      <dgm:spPr/>
      <dgm:t>
        <a:bodyPr/>
        <a:lstStyle/>
        <a:p>
          <a:endParaRPr lang="zh-TW" altLang="en-US"/>
        </a:p>
      </dgm:t>
    </dgm:pt>
    <dgm:pt modelId="{EE5C925F-2BA9-4C53-A20A-ABB8440B08A0}">
      <dgm:prSet phldrT="[文字]"/>
      <dgm:spPr/>
      <dgm:t>
        <a:bodyPr/>
        <a:lstStyle/>
        <a:p>
          <a:r>
            <a:rPr lang="zh-TW" dirty="0"/>
            <a:t>請柔道專長教師編寫一上到六下共</a:t>
          </a:r>
          <a:r>
            <a:rPr lang="zh-TW" altLang="en-US" dirty="0"/>
            <a:t>四十八</a:t>
          </a:r>
          <a:r>
            <a:rPr lang="zh-TW" dirty="0"/>
            <a:t>份教案，供各年級體育老師融入</a:t>
          </a:r>
          <a:r>
            <a:rPr lang="zh-TW" altLang="en-US" dirty="0"/>
            <a:t>健體</a:t>
          </a:r>
          <a:r>
            <a:rPr lang="zh-TW" dirty="0"/>
            <a:t>課程使用。</a:t>
          </a:r>
          <a:endParaRPr lang="zh-TW" altLang="en-US" dirty="0"/>
        </a:p>
      </dgm:t>
    </dgm:pt>
    <dgm:pt modelId="{E8593BDC-F94E-4261-B58D-F9BEA48AC29E}" type="parTrans" cxnId="{27860DC9-A7B7-4156-A480-A3C3A9FEA359}">
      <dgm:prSet/>
      <dgm:spPr/>
      <dgm:t>
        <a:bodyPr/>
        <a:lstStyle/>
        <a:p>
          <a:endParaRPr lang="zh-TW" altLang="en-US"/>
        </a:p>
      </dgm:t>
    </dgm:pt>
    <dgm:pt modelId="{0481980A-1BDD-4227-857A-ABB347D318BE}" type="sibTrans" cxnId="{27860DC9-A7B7-4156-A480-A3C3A9FEA359}">
      <dgm:prSet/>
      <dgm:spPr/>
      <dgm:t>
        <a:bodyPr/>
        <a:lstStyle/>
        <a:p>
          <a:endParaRPr lang="zh-TW" altLang="en-US"/>
        </a:p>
      </dgm:t>
    </dgm:pt>
    <dgm:pt modelId="{464435F5-6389-43FD-80C3-5CE4A82B9D45}">
      <dgm:prSet phldrT="[文字]"/>
      <dgm:spPr/>
      <dgm:t>
        <a:bodyPr/>
        <a:lstStyle/>
        <a:p>
          <a:r>
            <a:rPr lang="zh-TW" altLang="en-US" b="1" dirty="0"/>
            <a:t>二</a:t>
          </a:r>
        </a:p>
      </dgm:t>
    </dgm:pt>
    <dgm:pt modelId="{D9DE4434-5D8B-4A7F-B161-316EA0EC33B3}" type="parTrans" cxnId="{95EAF1AB-9147-42C5-A1A9-AF07971E6F1A}">
      <dgm:prSet/>
      <dgm:spPr/>
      <dgm:t>
        <a:bodyPr/>
        <a:lstStyle/>
        <a:p>
          <a:endParaRPr lang="zh-TW" altLang="en-US"/>
        </a:p>
      </dgm:t>
    </dgm:pt>
    <dgm:pt modelId="{2FA1BFFD-8641-4637-8FE5-6F708737AF1A}" type="sibTrans" cxnId="{95EAF1AB-9147-42C5-A1A9-AF07971E6F1A}">
      <dgm:prSet/>
      <dgm:spPr/>
      <dgm:t>
        <a:bodyPr/>
        <a:lstStyle/>
        <a:p>
          <a:endParaRPr lang="zh-TW" altLang="en-US"/>
        </a:p>
      </dgm:t>
    </dgm:pt>
    <dgm:pt modelId="{C8136B15-4A46-4055-9B81-38F902806EC6}">
      <dgm:prSet phldrT="[文字]"/>
      <dgm:spPr/>
      <dgm:t>
        <a:bodyPr/>
        <a:lstStyle/>
        <a:p>
          <a:r>
            <a:rPr lang="zh-TW" dirty="0"/>
            <a:t>請各年級體育教師在每學期編寫</a:t>
          </a:r>
          <a:r>
            <a:rPr lang="zh-TW" altLang="en-US" dirty="0"/>
            <a:t>健體領域</a:t>
          </a:r>
          <a:r>
            <a:rPr lang="zh-TW" dirty="0"/>
            <a:t>課程計畫時</a:t>
          </a:r>
          <a:r>
            <a:rPr lang="zh-TW" altLang="en-US" dirty="0"/>
            <a:t>融入</a:t>
          </a:r>
          <a:r>
            <a:rPr lang="zh-TW" dirty="0"/>
            <a:t>柔道</a:t>
          </a:r>
          <a:r>
            <a:rPr lang="zh-TW" altLang="en-US" dirty="0"/>
            <a:t>校本</a:t>
          </a:r>
          <a:r>
            <a:rPr lang="zh-TW" dirty="0"/>
            <a:t>課程。</a:t>
          </a:r>
          <a:endParaRPr lang="zh-TW" altLang="en-US" dirty="0"/>
        </a:p>
      </dgm:t>
    </dgm:pt>
    <dgm:pt modelId="{9A366628-0CCF-4967-B0BD-C1022C74A525}" type="parTrans" cxnId="{E27BE4D3-ECA7-49ED-9E1B-D794E2686C6D}">
      <dgm:prSet/>
      <dgm:spPr/>
      <dgm:t>
        <a:bodyPr/>
        <a:lstStyle/>
        <a:p>
          <a:endParaRPr lang="zh-TW" altLang="en-US"/>
        </a:p>
      </dgm:t>
    </dgm:pt>
    <dgm:pt modelId="{9B777815-E8A8-4BFC-A9CD-CAFD24E1098B}" type="sibTrans" cxnId="{E27BE4D3-ECA7-49ED-9E1B-D794E2686C6D}">
      <dgm:prSet/>
      <dgm:spPr/>
      <dgm:t>
        <a:bodyPr/>
        <a:lstStyle/>
        <a:p>
          <a:endParaRPr lang="zh-TW" altLang="en-US"/>
        </a:p>
      </dgm:t>
    </dgm:pt>
    <dgm:pt modelId="{6D2CFDBE-D864-4737-88C8-CED17FA5ED78}">
      <dgm:prSet phldrT="[文字]"/>
      <dgm:spPr/>
      <dgm:t>
        <a:bodyPr/>
        <a:lstStyle/>
        <a:p>
          <a:r>
            <a:rPr lang="zh-TW" altLang="en-US" b="1" dirty="0"/>
            <a:t>三</a:t>
          </a:r>
        </a:p>
      </dgm:t>
    </dgm:pt>
    <dgm:pt modelId="{27EF6043-8AE1-4E51-9C9D-57C2A7267201}" type="parTrans" cxnId="{2C1C1FF8-84C0-4DE6-A34D-F5A56FF1013B}">
      <dgm:prSet/>
      <dgm:spPr/>
      <dgm:t>
        <a:bodyPr/>
        <a:lstStyle/>
        <a:p>
          <a:endParaRPr lang="zh-TW" altLang="en-US"/>
        </a:p>
      </dgm:t>
    </dgm:pt>
    <dgm:pt modelId="{04FC0753-3BBF-4329-B7E4-A580D3420510}" type="sibTrans" cxnId="{2C1C1FF8-84C0-4DE6-A34D-F5A56FF1013B}">
      <dgm:prSet/>
      <dgm:spPr/>
      <dgm:t>
        <a:bodyPr/>
        <a:lstStyle/>
        <a:p>
          <a:endParaRPr lang="zh-TW" altLang="en-US"/>
        </a:p>
      </dgm:t>
    </dgm:pt>
    <dgm:pt modelId="{556B6CC9-47CB-40B0-9BB6-F9DBCA21DA60}">
      <dgm:prSet phldrT="[文字]"/>
      <dgm:spPr/>
      <dgm:t>
        <a:bodyPr/>
        <a:lstStyle/>
        <a:p>
          <a:r>
            <a:rPr lang="zh-TW" dirty="0"/>
            <a:t>排定各年級教學進度表，協調柔道場地的使用及落實柔道課程進行。</a:t>
          </a:r>
          <a:endParaRPr lang="zh-TW" altLang="en-US" dirty="0"/>
        </a:p>
      </dgm:t>
    </dgm:pt>
    <dgm:pt modelId="{777F69B7-82A9-4264-AFB2-D72A07F13B68}" type="parTrans" cxnId="{E7FB2592-A8DC-4CC4-99F8-F215F65B5D8B}">
      <dgm:prSet/>
      <dgm:spPr/>
      <dgm:t>
        <a:bodyPr/>
        <a:lstStyle/>
        <a:p>
          <a:endParaRPr lang="zh-TW" altLang="en-US"/>
        </a:p>
      </dgm:t>
    </dgm:pt>
    <dgm:pt modelId="{FACBAE8F-FBD9-412A-8CE4-52B3976DDF11}" type="sibTrans" cxnId="{E7FB2592-A8DC-4CC4-99F8-F215F65B5D8B}">
      <dgm:prSet/>
      <dgm:spPr/>
      <dgm:t>
        <a:bodyPr/>
        <a:lstStyle/>
        <a:p>
          <a:endParaRPr lang="zh-TW" altLang="en-US"/>
        </a:p>
      </dgm:t>
    </dgm:pt>
    <dgm:pt modelId="{D6B6B9E3-015F-4AA7-B31A-80A9BE4FDC43}" type="pres">
      <dgm:prSet presAssocID="{1EBA4B13-8D38-46D1-8707-6D8E95887758}" presName="linearFlow" presStyleCnt="0">
        <dgm:presLayoutVars>
          <dgm:dir/>
          <dgm:animLvl val="lvl"/>
          <dgm:resizeHandles val="exact"/>
        </dgm:presLayoutVars>
      </dgm:prSet>
      <dgm:spPr/>
    </dgm:pt>
    <dgm:pt modelId="{64543F72-7D2A-421E-9827-C3F0123B21A0}" type="pres">
      <dgm:prSet presAssocID="{6D4A35BD-0FD9-46D6-8871-57FE030D9FCB}" presName="composite" presStyleCnt="0"/>
      <dgm:spPr/>
    </dgm:pt>
    <dgm:pt modelId="{D3448DF6-27C1-4959-A046-87E626E3B248}" type="pres">
      <dgm:prSet presAssocID="{6D4A35BD-0FD9-46D6-8871-57FE030D9FCB}" presName="parentText" presStyleLbl="alignNode1" presStyleIdx="0" presStyleCnt="3">
        <dgm:presLayoutVars>
          <dgm:chMax val="1"/>
          <dgm:bulletEnabled val="1"/>
        </dgm:presLayoutVars>
      </dgm:prSet>
      <dgm:spPr/>
    </dgm:pt>
    <dgm:pt modelId="{115D564D-FDF8-4454-9A5D-4B15D748F3AE}" type="pres">
      <dgm:prSet presAssocID="{6D4A35BD-0FD9-46D6-8871-57FE030D9FCB}" presName="descendantText" presStyleLbl="alignAcc1" presStyleIdx="0" presStyleCnt="3">
        <dgm:presLayoutVars>
          <dgm:bulletEnabled val="1"/>
        </dgm:presLayoutVars>
      </dgm:prSet>
      <dgm:spPr/>
    </dgm:pt>
    <dgm:pt modelId="{91B57869-D298-4B97-A027-6975DE1E844B}" type="pres">
      <dgm:prSet presAssocID="{8D27A6FF-D49E-4BAC-8C39-5611EF6B394B}" presName="sp" presStyleCnt="0"/>
      <dgm:spPr/>
    </dgm:pt>
    <dgm:pt modelId="{BD107133-F66E-43F2-97B9-69E3878CCF61}" type="pres">
      <dgm:prSet presAssocID="{464435F5-6389-43FD-80C3-5CE4A82B9D45}" presName="composite" presStyleCnt="0"/>
      <dgm:spPr/>
    </dgm:pt>
    <dgm:pt modelId="{DDA1B196-2026-43F5-AABC-A09CA7471C90}" type="pres">
      <dgm:prSet presAssocID="{464435F5-6389-43FD-80C3-5CE4A82B9D45}" presName="parentText" presStyleLbl="alignNode1" presStyleIdx="1" presStyleCnt="3">
        <dgm:presLayoutVars>
          <dgm:chMax val="1"/>
          <dgm:bulletEnabled val="1"/>
        </dgm:presLayoutVars>
      </dgm:prSet>
      <dgm:spPr/>
    </dgm:pt>
    <dgm:pt modelId="{0F0358B5-E37C-425E-9BFF-C884B2DB2FF0}" type="pres">
      <dgm:prSet presAssocID="{464435F5-6389-43FD-80C3-5CE4A82B9D45}" presName="descendantText" presStyleLbl="alignAcc1" presStyleIdx="1" presStyleCnt="3">
        <dgm:presLayoutVars>
          <dgm:bulletEnabled val="1"/>
        </dgm:presLayoutVars>
      </dgm:prSet>
      <dgm:spPr/>
    </dgm:pt>
    <dgm:pt modelId="{696A88DB-9001-4A00-8644-9D60DF7CE7C9}" type="pres">
      <dgm:prSet presAssocID="{2FA1BFFD-8641-4637-8FE5-6F708737AF1A}" presName="sp" presStyleCnt="0"/>
      <dgm:spPr/>
    </dgm:pt>
    <dgm:pt modelId="{1DAEEC93-0077-411D-9BF9-49DF111132B6}" type="pres">
      <dgm:prSet presAssocID="{6D2CFDBE-D864-4737-88C8-CED17FA5ED78}" presName="composite" presStyleCnt="0"/>
      <dgm:spPr/>
    </dgm:pt>
    <dgm:pt modelId="{F262FBD2-DA6C-4347-8E7E-C41E5BF47DF5}" type="pres">
      <dgm:prSet presAssocID="{6D2CFDBE-D864-4737-88C8-CED17FA5ED78}" presName="parentText" presStyleLbl="alignNode1" presStyleIdx="2" presStyleCnt="3">
        <dgm:presLayoutVars>
          <dgm:chMax val="1"/>
          <dgm:bulletEnabled val="1"/>
        </dgm:presLayoutVars>
      </dgm:prSet>
      <dgm:spPr/>
    </dgm:pt>
    <dgm:pt modelId="{3B592D62-A9D4-44E4-9C04-8412C18573FB}" type="pres">
      <dgm:prSet presAssocID="{6D2CFDBE-D864-4737-88C8-CED17FA5ED78}" presName="descendantText" presStyleLbl="alignAcc1" presStyleIdx="2" presStyleCnt="3">
        <dgm:presLayoutVars>
          <dgm:bulletEnabled val="1"/>
        </dgm:presLayoutVars>
      </dgm:prSet>
      <dgm:spPr/>
    </dgm:pt>
  </dgm:ptLst>
  <dgm:cxnLst>
    <dgm:cxn modelId="{4B694003-4FF5-4CE5-B98C-033AE4B0923D}" type="presOf" srcId="{C8136B15-4A46-4055-9B81-38F902806EC6}" destId="{0F0358B5-E37C-425E-9BFF-C884B2DB2FF0}" srcOrd="0" destOrd="0" presId="urn:microsoft.com/office/officeart/2005/8/layout/chevron2"/>
    <dgm:cxn modelId="{3CA32C13-1874-483F-99AD-14DC43F080EA}" type="presOf" srcId="{556B6CC9-47CB-40B0-9BB6-F9DBCA21DA60}" destId="{3B592D62-A9D4-44E4-9C04-8412C18573FB}" srcOrd="0" destOrd="0" presId="urn:microsoft.com/office/officeart/2005/8/layout/chevron2"/>
    <dgm:cxn modelId="{AD31A128-C868-4AAC-ACA7-C1C32BE754C8}" type="presOf" srcId="{464435F5-6389-43FD-80C3-5CE4A82B9D45}" destId="{DDA1B196-2026-43F5-AABC-A09CA7471C90}" srcOrd="0" destOrd="0" presId="urn:microsoft.com/office/officeart/2005/8/layout/chevron2"/>
    <dgm:cxn modelId="{45557847-9C79-4CB0-8CE9-93F36F2B7F12}" type="presOf" srcId="{6D2CFDBE-D864-4737-88C8-CED17FA5ED78}" destId="{F262FBD2-DA6C-4347-8E7E-C41E5BF47DF5}" srcOrd="0" destOrd="0" presId="urn:microsoft.com/office/officeart/2005/8/layout/chevron2"/>
    <dgm:cxn modelId="{34D9D283-61E4-40AB-AD5B-9DFB92093CD6}" type="presOf" srcId="{1EBA4B13-8D38-46D1-8707-6D8E95887758}" destId="{D6B6B9E3-015F-4AA7-B31A-80A9BE4FDC43}" srcOrd="0" destOrd="0" presId="urn:microsoft.com/office/officeart/2005/8/layout/chevron2"/>
    <dgm:cxn modelId="{E7FB2592-A8DC-4CC4-99F8-F215F65B5D8B}" srcId="{6D2CFDBE-D864-4737-88C8-CED17FA5ED78}" destId="{556B6CC9-47CB-40B0-9BB6-F9DBCA21DA60}" srcOrd="0" destOrd="0" parTransId="{777F69B7-82A9-4264-AFB2-D72A07F13B68}" sibTransId="{FACBAE8F-FBD9-412A-8CE4-52B3976DDF11}"/>
    <dgm:cxn modelId="{95EAF1AB-9147-42C5-A1A9-AF07971E6F1A}" srcId="{1EBA4B13-8D38-46D1-8707-6D8E95887758}" destId="{464435F5-6389-43FD-80C3-5CE4A82B9D45}" srcOrd="1" destOrd="0" parTransId="{D9DE4434-5D8B-4A7F-B161-316EA0EC33B3}" sibTransId="{2FA1BFFD-8641-4637-8FE5-6F708737AF1A}"/>
    <dgm:cxn modelId="{285F1CC5-DDC1-47F4-A05A-B508579EB5B2}" srcId="{1EBA4B13-8D38-46D1-8707-6D8E95887758}" destId="{6D4A35BD-0FD9-46D6-8871-57FE030D9FCB}" srcOrd="0" destOrd="0" parTransId="{596A85EE-8964-4FD2-8CAC-E6FCF066CAE0}" sibTransId="{8D27A6FF-D49E-4BAC-8C39-5611EF6B394B}"/>
    <dgm:cxn modelId="{27860DC9-A7B7-4156-A480-A3C3A9FEA359}" srcId="{6D4A35BD-0FD9-46D6-8871-57FE030D9FCB}" destId="{EE5C925F-2BA9-4C53-A20A-ABB8440B08A0}" srcOrd="0" destOrd="0" parTransId="{E8593BDC-F94E-4261-B58D-F9BEA48AC29E}" sibTransId="{0481980A-1BDD-4227-857A-ABB347D318BE}"/>
    <dgm:cxn modelId="{8E1BADD0-6C1B-4810-AAE9-7314262FF936}" type="presOf" srcId="{6D4A35BD-0FD9-46D6-8871-57FE030D9FCB}" destId="{D3448DF6-27C1-4959-A046-87E626E3B248}" srcOrd="0" destOrd="0" presId="urn:microsoft.com/office/officeart/2005/8/layout/chevron2"/>
    <dgm:cxn modelId="{065C0FD2-E9EC-4F9C-B716-632978E7DEC6}" type="presOf" srcId="{EE5C925F-2BA9-4C53-A20A-ABB8440B08A0}" destId="{115D564D-FDF8-4454-9A5D-4B15D748F3AE}" srcOrd="0" destOrd="0" presId="urn:microsoft.com/office/officeart/2005/8/layout/chevron2"/>
    <dgm:cxn modelId="{E27BE4D3-ECA7-49ED-9E1B-D794E2686C6D}" srcId="{464435F5-6389-43FD-80C3-5CE4A82B9D45}" destId="{C8136B15-4A46-4055-9B81-38F902806EC6}" srcOrd="0" destOrd="0" parTransId="{9A366628-0CCF-4967-B0BD-C1022C74A525}" sibTransId="{9B777815-E8A8-4BFC-A9CD-CAFD24E1098B}"/>
    <dgm:cxn modelId="{2C1C1FF8-84C0-4DE6-A34D-F5A56FF1013B}" srcId="{1EBA4B13-8D38-46D1-8707-6D8E95887758}" destId="{6D2CFDBE-D864-4737-88C8-CED17FA5ED78}" srcOrd="2" destOrd="0" parTransId="{27EF6043-8AE1-4E51-9C9D-57C2A7267201}" sibTransId="{04FC0753-3BBF-4329-B7E4-A580D3420510}"/>
    <dgm:cxn modelId="{3E984E18-7F5B-4CBF-BFFB-1D0440847ECE}" type="presParOf" srcId="{D6B6B9E3-015F-4AA7-B31A-80A9BE4FDC43}" destId="{64543F72-7D2A-421E-9827-C3F0123B21A0}" srcOrd="0" destOrd="0" presId="urn:microsoft.com/office/officeart/2005/8/layout/chevron2"/>
    <dgm:cxn modelId="{7FCB81F8-C97E-47B7-9BDF-80D80800D918}" type="presParOf" srcId="{64543F72-7D2A-421E-9827-C3F0123B21A0}" destId="{D3448DF6-27C1-4959-A046-87E626E3B248}" srcOrd="0" destOrd="0" presId="urn:microsoft.com/office/officeart/2005/8/layout/chevron2"/>
    <dgm:cxn modelId="{F9E565FA-2E8C-46DA-ABC8-D6455AC784B0}" type="presParOf" srcId="{64543F72-7D2A-421E-9827-C3F0123B21A0}" destId="{115D564D-FDF8-4454-9A5D-4B15D748F3AE}" srcOrd="1" destOrd="0" presId="urn:microsoft.com/office/officeart/2005/8/layout/chevron2"/>
    <dgm:cxn modelId="{48655C49-05C2-4F0C-BB36-F05B421BE7D8}" type="presParOf" srcId="{D6B6B9E3-015F-4AA7-B31A-80A9BE4FDC43}" destId="{91B57869-D298-4B97-A027-6975DE1E844B}" srcOrd="1" destOrd="0" presId="urn:microsoft.com/office/officeart/2005/8/layout/chevron2"/>
    <dgm:cxn modelId="{00B47C89-CC37-46F9-B1E1-9F95EBE644B6}" type="presParOf" srcId="{D6B6B9E3-015F-4AA7-B31A-80A9BE4FDC43}" destId="{BD107133-F66E-43F2-97B9-69E3878CCF61}" srcOrd="2" destOrd="0" presId="urn:microsoft.com/office/officeart/2005/8/layout/chevron2"/>
    <dgm:cxn modelId="{332F2F46-44CB-4A97-99AC-40536AAA9FBD}" type="presParOf" srcId="{BD107133-F66E-43F2-97B9-69E3878CCF61}" destId="{DDA1B196-2026-43F5-AABC-A09CA7471C90}" srcOrd="0" destOrd="0" presId="urn:microsoft.com/office/officeart/2005/8/layout/chevron2"/>
    <dgm:cxn modelId="{950834DC-8A3F-43CF-99D5-25E9B3D096E8}" type="presParOf" srcId="{BD107133-F66E-43F2-97B9-69E3878CCF61}" destId="{0F0358B5-E37C-425E-9BFF-C884B2DB2FF0}" srcOrd="1" destOrd="0" presId="urn:microsoft.com/office/officeart/2005/8/layout/chevron2"/>
    <dgm:cxn modelId="{40ED44FF-3700-4AD4-A995-4CD42C9738BD}" type="presParOf" srcId="{D6B6B9E3-015F-4AA7-B31A-80A9BE4FDC43}" destId="{696A88DB-9001-4A00-8644-9D60DF7CE7C9}" srcOrd="3" destOrd="0" presId="urn:microsoft.com/office/officeart/2005/8/layout/chevron2"/>
    <dgm:cxn modelId="{2AB5420A-29C0-4F50-A660-A45420E44E91}" type="presParOf" srcId="{D6B6B9E3-015F-4AA7-B31A-80A9BE4FDC43}" destId="{1DAEEC93-0077-411D-9BF9-49DF111132B6}" srcOrd="4" destOrd="0" presId="urn:microsoft.com/office/officeart/2005/8/layout/chevron2"/>
    <dgm:cxn modelId="{F8330CB3-0024-40A6-94DA-89BE8C13EC9E}" type="presParOf" srcId="{1DAEEC93-0077-411D-9BF9-49DF111132B6}" destId="{F262FBD2-DA6C-4347-8E7E-C41E5BF47DF5}" srcOrd="0" destOrd="0" presId="urn:microsoft.com/office/officeart/2005/8/layout/chevron2"/>
    <dgm:cxn modelId="{7216A8E5-B727-4FFD-BC41-03E5D038CDBD}" type="presParOf" srcId="{1DAEEC93-0077-411D-9BF9-49DF111132B6}" destId="{3B592D62-A9D4-44E4-9C04-8412C18573F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2C6D98F-1582-4836-9FA1-0D932587B9B5}" type="doc">
      <dgm:prSet loTypeId="urn:microsoft.com/office/officeart/2005/8/layout/pyramid2" loCatId="pyramid" qsTypeId="urn:microsoft.com/office/officeart/2005/8/quickstyle/simple2" qsCatId="simple" csTypeId="urn:microsoft.com/office/officeart/2005/8/colors/accent5_2" csCatId="accent5" phldr="1"/>
      <dgm:spPr/>
      <dgm:t>
        <a:bodyPr/>
        <a:lstStyle/>
        <a:p>
          <a:endParaRPr lang="zh-TW" altLang="en-US"/>
        </a:p>
      </dgm:t>
    </dgm:pt>
    <dgm:pt modelId="{1C2357E5-6D60-4656-9636-CA2C5CF071A4}">
      <dgm:prSet phldrT="[文字]"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TW" altLang="en-US" sz="2800" dirty="0"/>
            <a:t>融入領域：健體領域</a:t>
          </a:r>
        </a:p>
      </dgm:t>
    </dgm:pt>
    <dgm:pt modelId="{D69BB35B-D390-4923-8894-892D2F91F652}" type="parTrans" cxnId="{44912692-836A-493B-85D9-FF8BD9F0C950}">
      <dgm:prSet/>
      <dgm:spPr/>
      <dgm:t>
        <a:bodyPr/>
        <a:lstStyle/>
        <a:p>
          <a:endParaRPr lang="zh-TW" altLang="en-US"/>
        </a:p>
      </dgm:t>
    </dgm:pt>
    <dgm:pt modelId="{C7629FF8-280C-43FB-BE8C-FACC552B56C0}" type="sibTrans" cxnId="{44912692-836A-493B-85D9-FF8BD9F0C950}">
      <dgm:prSet/>
      <dgm:spPr/>
      <dgm:t>
        <a:bodyPr/>
        <a:lstStyle/>
        <a:p>
          <a:endParaRPr lang="zh-TW" altLang="en-US"/>
        </a:p>
      </dgm:t>
    </dgm:pt>
    <dgm:pt modelId="{A9DD61E8-5D30-41A1-B268-C10919BA2D60}">
      <dgm:prSet phldrT="[文字]"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TW" altLang="en-US" sz="2800" dirty="0"/>
            <a:t>實施期程：上下學期第</a:t>
          </a:r>
          <a:r>
            <a:rPr lang="en-US" altLang="zh-TW" sz="2800" dirty="0"/>
            <a:t>2</a:t>
          </a:r>
          <a:r>
            <a:rPr lang="zh-TW" altLang="en-US" sz="2800" dirty="0"/>
            <a:t>週</a:t>
          </a:r>
          <a:r>
            <a:rPr lang="en-US" altLang="zh-TW" sz="2800" dirty="0"/>
            <a:t>-</a:t>
          </a:r>
          <a:r>
            <a:rPr lang="zh-TW" altLang="en-US" sz="2800" dirty="0"/>
            <a:t>第</a:t>
          </a:r>
          <a:r>
            <a:rPr lang="en-US" altLang="zh-TW" sz="2800" dirty="0"/>
            <a:t>17</a:t>
          </a:r>
          <a:r>
            <a:rPr lang="zh-TW" altLang="en-US" sz="2800" dirty="0"/>
            <a:t>週</a:t>
          </a:r>
        </a:p>
      </dgm:t>
    </dgm:pt>
    <dgm:pt modelId="{79D39034-1B2D-46C4-9B44-65E8C2DF93C3}" type="parTrans" cxnId="{15F94570-C127-437C-8C2F-F32402617FB8}">
      <dgm:prSet/>
      <dgm:spPr/>
      <dgm:t>
        <a:bodyPr/>
        <a:lstStyle/>
        <a:p>
          <a:endParaRPr lang="zh-TW" altLang="en-US"/>
        </a:p>
      </dgm:t>
    </dgm:pt>
    <dgm:pt modelId="{4CAD5498-104F-449A-AC2F-C3716A8DEC1D}" type="sibTrans" cxnId="{15F94570-C127-437C-8C2F-F32402617FB8}">
      <dgm:prSet/>
      <dgm:spPr/>
      <dgm:t>
        <a:bodyPr/>
        <a:lstStyle/>
        <a:p>
          <a:endParaRPr lang="zh-TW" altLang="en-US"/>
        </a:p>
      </dgm:t>
    </dgm:pt>
    <dgm:pt modelId="{F477E34B-9649-4D8A-B9C9-17841BA6D5C3}">
      <dgm:prSet custT="1"/>
      <dgm:spPr/>
      <dgm:t>
        <a:bodyPr/>
        <a:lstStyle/>
        <a:p>
          <a:pPr algn="l">
            <a:spcAft>
              <a:spcPts val="0"/>
            </a:spcAft>
          </a:pPr>
          <a:r>
            <a:rPr lang="zh-TW" altLang="en-US" sz="2800" dirty="0"/>
            <a:t>實施節數：每學期</a:t>
          </a:r>
          <a:r>
            <a:rPr lang="en-US" altLang="zh-TW" sz="2800" dirty="0"/>
            <a:t>4</a:t>
          </a:r>
          <a:r>
            <a:rPr lang="zh-TW" altLang="en-US" sz="2800" dirty="0"/>
            <a:t>節，每學年共</a:t>
          </a:r>
          <a:r>
            <a:rPr lang="en-US" altLang="zh-TW" sz="2800" dirty="0"/>
            <a:t>8</a:t>
          </a:r>
          <a:r>
            <a:rPr lang="zh-TW" altLang="en-US" sz="2800" dirty="0"/>
            <a:t>節</a:t>
          </a:r>
        </a:p>
      </dgm:t>
    </dgm:pt>
    <dgm:pt modelId="{D5A656B3-6546-49E4-89C6-4E536B1920B7}" type="parTrans" cxnId="{1303BE88-C13D-40BB-AB1D-E168287F0B67}">
      <dgm:prSet/>
      <dgm:spPr/>
      <dgm:t>
        <a:bodyPr/>
        <a:lstStyle/>
        <a:p>
          <a:endParaRPr lang="zh-TW" altLang="en-US"/>
        </a:p>
      </dgm:t>
    </dgm:pt>
    <dgm:pt modelId="{52DF7007-B892-43C5-8168-6A1FF5916AC5}" type="sibTrans" cxnId="{1303BE88-C13D-40BB-AB1D-E168287F0B67}">
      <dgm:prSet/>
      <dgm:spPr/>
      <dgm:t>
        <a:bodyPr/>
        <a:lstStyle/>
        <a:p>
          <a:endParaRPr lang="zh-TW" altLang="en-US"/>
        </a:p>
      </dgm:t>
    </dgm:pt>
    <dgm:pt modelId="{10582732-C944-418D-8381-EF78B980CF76}">
      <dgm:prSet custT="1"/>
      <dgm:spPr/>
      <dgm:t>
        <a:bodyPr/>
        <a:lstStyle/>
        <a:p>
          <a:r>
            <a:rPr lang="zh-TW" altLang="en-US" sz="2800" dirty="0"/>
            <a:t>實施對象：全校學生</a:t>
          </a:r>
        </a:p>
      </dgm:t>
    </dgm:pt>
    <dgm:pt modelId="{004A04E4-B0C8-4821-BB6D-495B6EB4A64D}" type="parTrans" cxnId="{88137CCE-4160-494C-9FA5-76EB23F2397C}">
      <dgm:prSet/>
      <dgm:spPr/>
      <dgm:t>
        <a:bodyPr/>
        <a:lstStyle/>
        <a:p>
          <a:endParaRPr lang="zh-TW" altLang="en-US"/>
        </a:p>
      </dgm:t>
    </dgm:pt>
    <dgm:pt modelId="{8321F730-1D6F-4223-B726-2BB24427E348}" type="sibTrans" cxnId="{88137CCE-4160-494C-9FA5-76EB23F2397C}">
      <dgm:prSet/>
      <dgm:spPr/>
      <dgm:t>
        <a:bodyPr/>
        <a:lstStyle/>
        <a:p>
          <a:endParaRPr lang="zh-TW" altLang="en-US"/>
        </a:p>
      </dgm:t>
    </dgm:pt>
    <dgm:pt modelId="{C02A5709-592A-424C-8058-AEEC6ACD775F}" type="pres">
      <dgm:prSet presAssocID="{D2C6D98F-1582-4836-9FA1-0D932587B9B5}" presName="compositeShape" presStyleCnt="0">
        <dgm:presLayoutVars>
          <dgm:dir/>
          <dgm:resizeHandles/>
        </dgm:presLayoutVars>
      </dgm:prSet>
      <dgm:spPr/>
    </dgm:pt>
    <dgm:pt modelId="{CA485E63-33C6-4191-A59F-E6CF0054E46F}" type="pres">
      <dgm:prSet presAssocID="{D2C6D98F-1582-4836-9FA1-0D932587B9B5}" presName="pyramid" presStyleLbl="node1" presStyleIdx="0" presStyleCnt="1" custLinFactNeighborX="-12315" custLinFactNeighborY="-2443"/>
      <dgm:spPr/>
    </dgm:pt>
    <dgm:pt modelId="{10BCCDD8-48AE-4E15-BF41-3E7AB1CAD743}" type="pres">
      <dgm:prSet presAssocID="{D2C6D98F-1582-4836-9FA1-0D932587B9B5}" presName="theList" presStyleCnt="0"/>
      <dgm:spPr/>
    </dgm:pt>
    <dgm:pt modelId="{3EF172BD-8AB1-4C77-8B8D-6AE36328EE03}" type="pres">
      <dgm:prSet presAssocID="{10582732-C944-418D-8381-EF78B980CF76}" presName="aNode" presStyleLbl="fgAcc1" presStyleIdx="0" presStyleCnt="4" custScaleX="120962" custLinFactNeighborX="-10351" custLinFactNeighborY="-14481">
        <dgm:presLayoutVars>
          <dgm:bulletEnabled val="1"/>
        </dgm:presLayoutVars>
      </dgm:prSet>
      <dgm:spPr/>
    </dgm:pt>
    <dgm:pt modelId="{B28A7BFF-C846-455C-ACD7-577C8FD272D1}" type="pres">
      <dgm:prSet presAssocID="{10582732-C944-418D-8381-EF78B980CF76}" presName="aSpace" presStyleCnt="0"/>
      <dgm:spPr/>
    </dgm:pt>
    <dgm:pt modelId="{D4415B93-0ED7-4899-95DD-958C20521707}" type="pres">
      <dgm:prSet presAssocID="{1C2357E5-6D60-4656-9636-CA2C5CF071A4}" presName="aNode" presStyleLbl="fgAcc1" presStyleIdx="1" presStyleCnt="4" custScaleX="120962" custLinFactY="8817" custLinFactNeighborX="-10352" custLinFactNeighborY="100000">
        <dgm:presLayoutVars>
          <dgm:bulletEnabled val="1"/>
        </dgm:presLayoutVars>
      </dgm:prSet>
      <dgm:spPr/>
    </dgm:pt>
    <dgm:pt modelId="{1110B5F7-788A-47B3-83D7-B72C6F0941D9}" type="pres">
      <dgm:prSet presAssocID="{1C2357E5-6D60-4656-9636-CA2C5CF071A4}" presName="aSpace" presStyleCnt="0"/>
      <dgm:spPr/>
    </dgm:pt>
    <dgm:pt modelId="{6CE11404-2D78-451B-98E4-AF494789EA46}" type="pres">
      <dgm:prSet presAssocID="{A9DD61E8-5D30-41A1-B268-C10919BA2D60}" presName="aNode" presStyleLbl="fgAcc1" presStyleIdx="2" presStyleCnt="4" custScaleX="205448" custLinFactY="31944" custLinFactNeighborX="-10352" custLinFactNeighborY="100000">
        <dgm:presLayoutVars>
          <dgm:bulletEnabled val="1"/>
        </dgm:presLayoutVars>
      </dgm:prSet>
      <dgm:spPr/>
    </dgm:pt>
    <dgm:pt modelId="{034BAB03-0A17-4D55-8DEC-CF31619D22E2}" type="pres">
      <dgm:prSet presAssocID="{A9DD61E8-5D30-41A1-B268-C10919BA2D60}" presName="aSpace" presStyleCnt="0"/>
      <dgm:spPr/>
    </dgm:pt>
    <dgm:pt modelId="{74E12618-B2B3-4B11-8D24-79F2C85478FD}" type="pres">
      <dgm:prSet presAssocID="{F477E34B-9649-4D8A-B9C9-17841BA6D5C3}" presName="aNode" presStyleLbl="fgAcc1" presStyleIdx="3" presStyleCnt="4" custScaleX="195403" custScaleY="94730" custLinFactY="55070" custLinFactNeighborX="-10538" custLinFactNeighborY="100000">
        <dgm:presLayoutVars>
          <dgm:bulletEnabled val="1"/>
        </dgm:presLayoutVars>
      </dgm:prSet>
      <dgm:spPr/>
    </dgm:pt>
    <dgm:pt modelId="{F8ACC831-A724-4045-A938-D4CD8FF2018E}" type="pres">
      <dgm:prSet presAssocID="{F477E34B-9649-4D8A-B9C9-17841BA6D5C3}" presName="aSpace" presStyleCnt="0"/>
      <dgm:spPr/>
    </dgm:pt>
  </dgm:ptLst>
  <dgm:cxnLst>
    <dgm:cxn modelId="{7B3E3A08-F735-4176-B66A-B553ABC24ABF}" type="presOf" srcId="{A9DD61E8-5D30-41A1-B268-C10919BA2D60}" destId="{6CE11404-2D78-451B-98E4-AF494789EA46}" srcOrd="0" destOrd="0" presId="urn:microsoft.com/office/officeart/2005/8/layout/pyramid2"/>
    <dgm:cxn modelId="{5F9D4625-4E87-4C09-859F-E95D69C91358}" type="presOf" srcId="{1C2357E5-6D60-4656-9636-CA2C5CF071A4}" destId="{D4415B93-0ED7-4899-95DD-958C20521707}" srcOrd="0" destOrd="0" presId="urn:microsoft.com/office/officeart/2005/8/layout/pyramid2"/>
    <dgm:cxn modelId="{15F94570-C127-437C-8C2F-F32402617FB8}" srcId="{D2C6D98F-1582-4836-9FA1-0D932587B9B5}" destId="{A9DD61E8-5D30-41A1-B268-C10919BA2D60}" srcOrd="2" destOrd="0" parTransId="{79D39034-1B2D-46C4-9B44-65E8C2DF93C3}" sibTransId="{4CAD5498-104F-449A-AC2F-C3716A8DEC1D}"/>
    <dgm:cxn modelId="{1303BE88-C13D-40BB-AB1D-E168287F0B67}" srcId="{D2C6D98F-1582-4836-9FA1-0D932587B9B5}" destId="{F477E34B-9649-4D8A-B9C9-17841BA6D5C3}" srcOrd="3" destOrd="0" parTransId="{D5A656B3-6546-49E4-89C6-4E536B1920B7}" sibTransId="{52DF7007-B892-43C5-8168-6A1FF5916AC5}"/>
    <dgm:cxn modelId="{44912692-836A-493B-85D9-FF8BD9F0C950}" srcId="{D2C6D98F-1582-4836-9FA1-0D932587B9B5}" destId="{1C2357E5-6D60-4656-9636-CA2C5CF071A4}" srcOrd="1" destOrd="0" parTransId="{D69BB35B-D390-4923-8894-892D2F91F652}" sibTransId="{C7629FF8-280C-43FB-BE8C-FACC552B56C0}"/>
    <dgm:cxn modelId="{A8AED5C1-EAC1-43C1-8AF0-517593F5B238}" type="presOf" srcId="{D2C6D98F-1582-4836-9FA1-0D932587B9B5}" destId="{C02A5709-592A-424C-8058-AEEC6ACD775F}" srcOrd="0" destOrd="0" presId="urn:microsoft.com/office/officeart/2005/8/layout/pyramid2"/>
    <dgm:cxn modelId="{1BA5CFCC-E9D6-4798-87BF-07D8806AB2C9}" type="presOf" srcId="{F477E34B-9649-4D8A-B9C9-17841BA6D5C3}" destId="{74E12618-B2B3-4B11-8D24-79F2C85478FD}" srcOrd="0" destOrd="0" presId="urn:microsoft.com/office/officeart/2005/8/layout/pyramid2"/>
    <dgm:cxn modelId="{88137CCE-4160-494C-9FA5-76EB23F2397C}" srcId="{D2C6D98F-1582-4836-9FA1-0D932587B9B5}" destId="{10582732-C944-418D-8381-EF78B980CF76}" srcOrd="0" destOrd="0" parTransId="{004A04E4-B0C8-4821-BB6D-495B6EB4A64D}" sibTransId="{8321F730-1D6F-4223-B726-2BB24427E348}"/>
    <dgm:cxn modelId="{F3FFAAE9-8ECA-4874-A702-0F7016269D98}" type="presOf" srcId="{10582732-C944-418D-8381-EF78B980CF76}" destId="{3EF172BD-8AB1-4C77-8B8D-6AE36328EE03}" srcOrd="0" destOrd="0" presId="urn:microsoft.com/office/officeart/2005/8/layout/pyramid2"/>
    <dgm:cxn modelId="{887FDE3C-AB32-49F0-81AA-CC900960128D}" type="presParOf" srcId="{C02A5709-592A-424C-8058-AEEC6ACD775F}" destId="{CA485E63-33C6-4191-A59F-E6CF0054E46F}" srcOrd="0" destOrd="0" presId="urn:microsoft.com/office/officeart/2005/8/layout/pyramid2"/>
    <dgm:cxn modelId="{19521F2C-9A7A-41FF-BEE3-1A98AE1EBE26}" type="presParOf" srcId="{C02A5709-592A-424C-8058-AEEC6ACD775F}" destId="{10BCCDD8-48AE-4E15-BF41-3E7AB1CAD743}" srcOrd="1" destOrd="0" presId="urn:microsoft.com/office/officeart/2005/8/layout/pyramid2"/>
    <dgm:cxn modelId="{FF63F952-C4F3-4C86-8851-69960AB2D503}" type="presParOf" srcId="{10BCCDD8-48AE-4E15-BF41-3E7AB1CAD743}" destId="{3EF172BD-8AB1-4C77-8B8D-6AE36328EE03}" srcOrd="0" destOrd="0" presId="urn:microsoft.com/office/officeart/2005/8/layout/pyramid2"/>
    <dgm:cxn modelId="{CD96D3E0-289B-4AF7-A555-EE9EB52B229A}" type="presParOf" srcId="{10BCCDD8-48AE-4E15-BF41-3E7AB1CAD743}" destId="{B28A7BFF-C846-455C-ACD7-577C8FD272D1}" srcOrd="1" destOrd="0" presId="urn:microsoft.com/office/officeart/2005/8/layout/pyramid2"/>
    <dgm:cxn modelId="{D9C54E8C-2AC0-4B38-BA7F-7FDAA10E139B}" type="presParOf" srcId="{10BCCDD8-48AE-4E15-BF41-3E7AB1CAD743}" destId="{D4415B93-0ED7-4899-95DD-958C20521707}" srcOrd="2" destOrd="0" presId="urn:microsoft.com/office/officeart/2005/8/layout/pyramid2"/>
    <dgm:cxn modelId="{B06D7FFB-7726-4418-A003-E0D4DBE98B81}" type="presParOf" srcId="{10BCCDD8-48AE-4E15-BF41-3E7AB1CAD743}" destId="{1110B5F7-788A-47B3-83D7-B72C6F0941D9}" srcOrd="3" destOrd="0" presId="urn:microsoft.com/office/officeart/2005/8/layout/pyramid2"/>
    <dgm:cxn modelId="{82490EB3-0B3A-4039-847A-BFD45456D13D}" type="presParOf" srcId="{10BCCDD8-48AE-4E15-BF41-3E7AB1CAD743}" destId="{6CE11404-2D78-451B-98E4-AF494789EA46}" srcOrd="4" destOrd="0" presId="urn:microsoft.com/office/officeart/2005/8/layout/pyramid2"/>
    <dgm:cxn modelId="{28D411C1-E684-4919-A12B-5210BCAFCF47}" type="presParOf" srcId="{10BCCDD8-48AE-4E15-BF41-3E7AB1CAD743}" destId="{034BAB03-0A17-4D55-8DEC-CF31619D22E2}" srcOrd="5" destOrd="0" presId="urn:microsoft.com/office/officeart/2005/8/layout/pyramid2"/>
    <dgm:cxn modelId="{9F539C62-0180-46D1-9449-985F51B8FB3D}" type="presParOf" srcId="{10BCCDD8-48AE-4E15-BF41-3E7AB1CAD743}" destId="{74E12618-B2B3-4B11-8D24-79F2C85478FD}" srcOrd="6" destOrd="0" presId="urn:microsoft.com/office/officeart/2005/8/layout/pyramid2"/>
    <dgm:cxn modelId="{9C61EEDE-720E-421C-AECC-0EA06D265FA7}" type="presParOf" srcId="{10BCCDD8-48AE-4E15-BF41-3E7AB1CAD743}" destId="{F8ACC831-A724-4045-A938-D4CD8FF2018E}"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EBA4B13-8D38-46D1-8707-6D8E95887758}" type="doc">
      <dgm:prSet loTypeId="urn:microsoft.com/office/officeart/2005/8/layout/chevron2" loCatId="list" qsTypeId="urn:microsoft.com/office/officeart/2005/8/quickstyle/simple1" qsCatId="simple" csTypeId="urn:microsoft.com/office/officeart/2005/8/colors/accent5_2" csCatId="accent5" phldr="1"/>
      <dgm:spPr/>
      <dgm:t>
        <a:bodyPr/>
        <a:lstStyle/>
        <a:p>
          <a:endParaRPr lang="zh-TW" altLang="en-US"/>
        </a:p>
      </dgm:t>
    </dgm:pt>
    <dgm:pt modelId="{6D4A35BD-0FD9-46D6-8871-57FE030D9FCB}">
      <dgm:prSet phldrT="[文字]"/>
      <dgm:spPr/>
      <dgm:t>
        <a:bodyPr/>
        <a:lstStyle/>
        <a:p>
          <a:r>
            <a:rPr lang="zh-TW" altLang="en-US" b="1" dirty="0"/>
            <a:t>一</a:t>
          </a:r>
        </a:p>
      </dgm:t>
    </dgm:pt>
    <dgm:pt modelId="{596A85EE-8964-4FD2-8CAC-E6FCF066CAE0}" type="parTrans" cxnId="{285F1CC5-DDC1-47F4-A05A-B508579EB5B2}">
      <dgm:prSet/>
      <dgm:spPr/>
      <dgm:t>
        <a:bodyPr/>
        <a:lstStyle/>
        <a:p>
          <a:endParaRPr lang="zh-TW" altLang="en-US"/>
        </a:p>
      </dgm:t>
    </dgm:pt>
    <dgm:pt modelId="{8D27A6FF-D49E-4BAC-8C39-5611EF6B394B}" type="sibTrans" cxnId="{285F1CC5-DDC1-47F4-A05A-B508579EB5B2}">
      <dgm:prSet/>
      <dgm:spPr/>
      <dgm:t>
        <a:bodyPr/>
        <a:lstStyle/>
        <a:p>
          <a:endParaRPr lang="zh-TW" altLang="en-US"/>
        </a:p>
      </dgm:t>
    </dgm:pt>
    <dgm:pt modelId="{EE5C925F-2BA9-4C53-A20A-ABB8440B08A0}">
      <dgm:prSet phldrT="[文字]" custT="1"/>
      <dgm:spPr/>
      <dgm:t>
        <a:bodyPr/>
        <a:lstStyle/>
        <a:p>
          <a:r>
            <a:rPr lang="zh-TW" altLang="en-US" sz="2800" dirty="0"/>
            <a:t>辦理體育教師柔道主題增能研習，提升體育老師柔道素養。</a:t>
          </a:r>
        </a:p>
      </dgm:t>
    </dgm:pt>
    <dgm:pt modelId="{E8593BDC-F94E-4261-B58D-F9BEA48AC29E}" type="parTrans" cxnId="{27860DC9-A7B7-4156-A480-A3C3A9FEA359}">
      <dgm:prSet/>
      <dgm:spPr/>
      <dgm:t>
        <a:bodyPr/>
        <a:lstStyle/>
        <a:p>
          <a:endParaRPr lang="zh-TW" altLang="en-US"/>
        </a:p>
      </dgm:t>
    </dgm:pt>
    <dgm:pt modelId="{0481980A-1BDD-4227-857A-ABB347D318BE}" type="sibTrans" cxnId="{27860DC9-A7B7-4156-A480-A3C3A9FEA359}">
      <dgm:prSet/>
      <dgm:spPr/>
      <dgm:t>
        <a:bodyPr/>
        <a:lstStyle/>
        <a:p>
          <a:endParaRPr lang="zh-TW" altLang="en-US"/>
        </a:p>
      </dgm:t>
    </dgm:pt>
    <dgm:pt modelId="{464435F5-6389-43FD-80C3-5CE4A82B9D45}">
      <dgm:prSet phldrT="[文字]"/>
      <dgm:spPr/>
      <dgm:t>
        <a:bodyPr/>
        <a:lstStyle/>
        <a:p>
          <a:r>
            <a:rPr lang="zh-TW" altLang="en-US" b="1" dirty="0"/>
            <a:t>二</a:t>
          </a:r>
        </a:p>
      </dgm:t>
    </dgm:pt>
    <dgm:pt modelId="{D9DE4434-5D8B-4A7F-B161-316EA0EC33B3}" type="parTrans" cxnId="{95EAF1AB-9147-42C5-A1A9-AF07971E6F1A}">
      <dgm:prSet/>
      <dgm:spPr/>
      <dgm:t>
        <a:bodyPr/>
        <a:lstStyle/>
        <a:p>
          <a:endParaRPr lang="zh-TW" altLang="en-US"/>
        </a:p>
      </dgm:t>
    </dgm:pt>
    <dgm:pt modelId="{2FA1BFFD-8641-4637-8FE5-6F708737AF1A}" type="sibTrans" cxnId="{95EAF1AB-9147-42C5-A1A9-AF07971E6F1A}">
      <dgm:prSet/>
      <dgm:spPr/>
      <dgm:t>
        <a:bodyPr/>
        <a:lstStyle/>
        <a:p>
          <a:endParaRPr lang="zh-TW" altLang="en-US"/>
        </a:p>
      </dgm:t>
    </dgm:pt>
    <dgm:pt modelId="{C8136B15-4A46-4055-9B81-38F902806EC6}">
      <dgm:prSet phldrT="[文字]" custT="1"/>
      <dgm:spPr/>
      <dgm:t>
        <a:bodyPr/>
        <a:lstStyle/>
        <a:p>
          <a:r>
            <a:rPr lang="zh-TW" altLang="en-US" sz="2800" dirty="0"/>
            <a:t>每班挑選一到三名學生培訓為種子小老師，協助體育教師進行體育課柔道課程教學。</a:t>
          </a:r>
        </a:p>
      </dgm:t>
    </dgm:pt>
    <dgm:pt modelId="{9A366628-0CCF-4967-B0BD-C1022C74A525}" type="parTrans" cxnId="{E27BE4D3-ECA7-49ED-9E1B-D794E2686C6D}">
      <dgm:prSet/>
      <dgm:spPr/>
      <dgm:t>
        <a:bodyPr/>
        <a:lstStyle/>
        <a:p>
          <a:endParaRPr lang="zh-TW" altLang="en-US"/>
        </a:p>
      </dgm:t>
    </dgm:pt>
    <dgm:pt modelId="{9B777815-E8A8-4BFC-A9CD-CAFD24E1098B}" type="sibTrans" cxnId="{E27BE4D3-ECA7-49ED-9E1B-D794E2686C6D}">
      <dgm:prSet/>
      <dgm:spPr/>
      <dgm:t>
        <a:bodyPr/>
        <a:lstStyle/>
        <a:p>
          <a:endParaRPr lang="zh-TW" altLang="en-US"/>
        </a:p>
      </dgm:t>
    </dgm:pt>
    <dgm:pt modelId="{6D2CFDBE-D864-4737-88C8-CED17FA5ED78}">
      <dgm:prSet phldrT="[文字]"/>
      <dgm:spPr/>
      <dgm:t>
        <a:bodyPr/>
        <a:lstStyle/>
        <a:p>
          <a:r>
            <a:rPr lang="zh-TW" altLang="en-US" b="1" dirty="0"/>
            <a:t>三</a:t>
          </a:r>
        </a:p>
      </dgm:t>
    </dgm:pt>
    <dgm:pt modelId="{27EF6043-8AE1-4E51-9C9D-57C2A7267201}" type="parTrans" cxnId="{2C1C1FF8-84C0-4DE6-A34D-F5A56FF1013B}">
      <dgm:prSet/>
      <dgm:spPr/>
      <dgm:t>
        <a:bodyPr/>
        <a:lstStyle/>
        <a:p>
          <a:endParaRPr lang="zh-TW" altLang="en-US"/>
        </a:p>
      </dgm:t>
    </dgm:pt>
    <dgm:pt modelId="{04FC0753-3BBF-4329-B7E4-A580D3420510}" type="sibTrans" cxnId="{2C1C1FF8-84C0-4DE6-A34D-F5A56FF1013B}">
      <dgm:prSet/>
      <dgm:spPr/>
      <dgm:t>
        <a:bodyPr/>
        <a:lstStyle/>
        <a:p>
          <a:endParaRPr lang="zh-TW" altLang="en-US"/>
        </a:p>
      </dgm:t>
    </dgm:pt>
    <dgm:pt modelId="{556B6CC9-47CB-40B0-9BB6-F9DBCA21DA60}">
      <dgm:prSet phldrT="[文字]" custT="1"/>
      <dgm:spPr/>
      <dgm:t>
        <a:bodyPr/>
        <a:lstStyle/>
        <a:p>
          <a:r>
            <a:rPr lang="zh-TW" sz="2800" dirty="0"/>
            <a:t>拍攝一上到六下共</a:t>
          </a:r>
          <a:r>
            <a:rPr lang="zh-TW" altLang="en-US" sz="2800" dirty="0"/>
            <a:t>四</a:t>
          </a:r>
          <a:r>
            <a:rPr lang="zh-TW" sz="2800" dirty="0"/>
            <a:t>十</a:t>
          </a:r>
          <a:r>
            <a:rPr lang="zh-TW" altLang="en-US" sz="2800" dirty="0"/>
            <a:t>八</a:t>
          </a:r>
          <a:r>
            <a:rPr lang="zh-TW" sz="2800" dirty="0"/>
            <a:t>段教學</a:t>
          </a:r>
          <a:r>
            <a:rPr lang="en-US" sz="2800" dirty="0"/>
            <a:t>DVD</a:t>
          </a:r>
          <a:r>
            <a:rPr lang="zh-TW" sz="2800" dirty="0"/>
            <a:t>，供各年級體育老師教學使用。</a:t>
          </a:r>
          <a:endParaRPr lang="zh-TW" altLang="en-US" sz="2800" dirty="0"/>
        </a:p>
      </dgm:t>
    </dgm:pt>
    <dgm:pt modelId="{777F69B7-82A9-4264-AFB2-D72A07F13B68}" type="parTrans" cxnId="{E7FB2592-A8DC-4CC4-99F8-F215F65B5D8B}">
      <dgm:prSet/>
      <dgm:spPr/>
      <dgm:t>
        <a:bodyPr/>
        <a:lstStyle/>
        <a:p>
          <a:endParaRPr lang="zh-TW" altLang="en-US"/>
        </a:p>
      </dgm:t>
    </dgm:pt>
    <dgm:pt modelId="{FACBAE8F-FBD9-412A-8CE4-52B3976DDF11}" type="sibTrans" cxnId="{E7FB2592-A8DC-4CC4-99F8-F215F65B5D8B}">
      <dgm:prSet/>
      <dgm:spPr/>
      <dgm:t>
        <a:bodyPr/>
        <a:lstStyle/>
        <a:p>
          <a:endParaRPr lang="zh-TW" altLang="en-US"/>
        </a:p>
      </dgm:t>
    </dgm:pt>
    <dgm:pt modelId="{D6B6B9E3-015F-4AA7-B31A-80A9BE4FDC43}" type="pres">
      <dgm:prSet presAssocID="{1EBA4B13-8D38-46D1-8707-6D8E95887758}" presName="linearFlow" presStyleCnt="0">
        <dgm:presLayoutVars>
          <dgm:dir/>
          <dgm:animLvl val="lvl"/>
          <dgm:resizeHandles val="exact"/>
        </dgm:presLayoutVars>
      </dgm:prSet>
      <dgm:spPr/>
    </dgm:pt>
    <dgm:pt modelId="{64543F72-7D2A-421E-9827-C3F0123B21A0}" type="pres">
      <dgm:prSet presAssocID="{6D4A35BD-0FD9-46D6-8871-57FE030D9FCB}" presName="composite" presStyleCnt="0"/>
      <dgm:spPr/>
    </dgm:pt>
    <dgm:pt modelId="{D3448DF6-27C1-4959-A046-87E626E3B248}" type="pres">
      <dgm:prSet presAssocID="{6D4A35BD-0FD9-46D6-8871-57FE030D9FCB}" presName="parentText" presStyleLbl="alignNode1" presStyleIdx="0" presStyleCnt="3">
        <dgm:presLayoutVars>
          <dgm:chMax val="1"/>
          <dgm:bulletEnabled val="1"/>
        </dgm:presLayoutVars>
      </dgm:prSet>
      <dgm:spPr/>
    </dgm:pt>
    <dgm:pt modelId="{115D564D-FDF8-4454-9A5D-4B15D748F3AE}" type="pres">
      <dgm:prSet presAssocID="{6D4A35BD-0FD9-46D6-8871-57FE030D9FCB}" presName="descendantText" presStyleLbl="alignAcc1" presStyleIdx="0" presStyleCnt="3">
        <dgm:presLayoutVars>
          <dgm:bulletEnabled val="1"/>
        </dgm:presLayoutVars>
      </dgm:prSet>
      <dgm:spPr/>
    </dgm:pt>
    <dgm:pt modelId="{91B57869-D298-4B97-A027-6975DE1E844B}" type="pres">
      <dgm:prSet presAssocID="{8D27A6FF-D49E-4BAC-8C39-5611EF6B394B}" presName="sp" presStyleCnt="0"/>
      <dgm:spPr/>
    </dgm:pt>
    <dgm:pt modelId="{BD107133-F66E-43F2-97B9-69E3878CCF61}" type="pres">
      <dgm:prSet presAssocID="{464435F5-6389-43FD-80C3-5CE4A82B9D45}" presName="composite" presStyleCnt="0"/>
      <dgm:spPr/>
    </dgm:pt>
    <dgm:pt modelId="{DDA1B196-2026-43F5-AABC-A09CA7471C90}" type="pres">
      <dgm:prSet presAssocID="{464435F5-6389-43FD-80C3-5CE4A82B9D45}" presName="parentText" presStyleLbl="alignNode1" presStyleIdx="1" presStyleCnt="3">
        <dgm:presLayoutVars>
          <dgm:chMax val="1"/>
          <dgm:bulletEnabled val="1"/>
        </dgm:presLayoutVars>
      </dgm:prSet>
      <dgm:spPr/>
    </dgm:pt>
    <dgm:pt modelId="{0F0358B5-E37C-425E-9BFF-C884B2DB2FF0}" type="pres">
      <dgm:prSet presAssocID="{464435F5-6389-43FD-80C3-5CE4A82B9D45}" presName="descendantText" presStyleLbl="alignAcc1" presStyleIdx="1" presStyleCnt="3">
        <dgm:presLayoutVars>
          <dgm:bulletEnabled val="1"/>
        </dgm:presLayoutVars>
      </dgm:prSet>
      <dgm:spPr/>
    </dgm:pt>
    <dgm:pt modelId="{696A88DB-9001-4A00-8644-9D60DF7CE7C9}" type="pres">
      <dgm:prSet presAssocID="{2FA1BFFD-8641-4637-8FE5-6F708737AF1A}" presName="sp" presStyleCnt="0"/>
      <dgm:spPr/>
    </dgm:pt>
    <dgm:pt modelId="{1DAEEC93-0077-411D-9BF9-49DF111132B6}" type="pres">
      <dgm:prSet presAssocID="{6D2CFDBE-D864-4737-88C8-CED17FA5ED78}" presName="composite" presStyleCnt="0"/>
      <dgm:spPr/>
    </dgm:pt>
    <dgm:pt modelId="{F262FBD2-DA6C-4347-8E7E-C41E5BF47DF5}" type="pres">
      <dgm:prSet presAssocID="{6D2CFDBE-D864-4737-88C8-CED17FA5ED78}" presName="parentText" presStyleLbl="alignNode1" presStyleIdx="2" presStyleCnt="3">
        <dgm:presLayoutVars>
          <dgm:chMax val="1"/>
          <dgm:bulletEnabled val="1"/>
        </dgm:presLayoutVars>
      </dgm:prSet>
      <dgm:spPr/>
    </dgm:pt>
    <dgm:pt modelId="{3B592D62-A9D4-44E4-9C04-8412C18573FB}" type="pres">
      <dgm:prSet presAssocID="{6D2CFDBE-D864-4737-88C8-CED17FA5ED78}" presName="descendantText" presStyleLbl="alignAcc1" presStyleIdx="2" presStyleCnt="3">
        <dgm:presLayoutVars>
          <dgm:bulletEnabled val="1"/>
        </dgm:presLayoutVars>
      </dgm:prSet>
      <dgm:spPr/>
    </dgm:pt>
  </dgm:ptLst>
  <dgm:cxnLst>
    <dgm:cxn modelId="{09E3C315-B5DF-4FDC-B2D1-827D1649DD32}" type="presOf" srcId="{6D4A35BD-0FD9-46D6-8871-57FE030D9FCB}" destId="{D3448DF6-27C1-4959-A046-87E626E3B248}" srcOrd="0" destOrd="0" presId="urn:microsoft.com/office/officeart/2005/8/layout/chevron2"/>
    <dgm:cxn modelId="{66659C2C-0428-49FE-B8C1-FF315BF29980}" type="presOf" srcId="{1EBA4B13-8D38-46D1-8707-6D8E95887758}" destId="{D6B6B9E3-015F-4AA7-B31A-80A9BE4FDC43}" srcOrd="0" destOrd="0" presId="urn:microsoft.com/office/officeart/2005/8/layout/chevron2"/>
    <dgm:cxn modelId="{FD0B8446-426E-4ACE-ABD6-C6F99D62582D}" type="presOf" srcId="{556B6CC9-47CB-40B0-9BB6-F9DBCA21DA60}" destId="{3B592D62-A9D4-44E4-9C04-8412C18573FB}" srcOrd="0" destOrd="0" presId="urn:microsoft.com/office/officeart/2005/8/layout/chevron2"/>
    <dgm:cxn modelId="{083A6479-A957-4597-A3B9-217D87250036}" type="presOf" srcId="{6D2CFDBE-D864-4737-88C8-CED17FA5ED78}" destId="{F262FBD2-DA6C-4347-8E7E-C41E5BF47DF5}" srcOrd="0" destOrd="0" presId="urn:microsoft.com/office/officeart/2005/8/layout/chevron2"/>
    <dgm:cxn modelId="{E7FB2592-A8DC-4CC4-99F8-F215F65B5D8B}" srcId="{6D2CFDBE-D864-4737-88C8-CED17FA5ED78}" destId="{556B6CC9-47CB-40B0-9BB6-F9DBCA21DA60}" srcOrd="0" destOrd="0" parTransId="{777F69B7-82A9-4264-AFB2-D72A07F13B68}" sibTransId="{FACBAE8F-FBD9-412A-8CE4-52B3976DDF11}"/>
    <dgm:cxn modelId="{0EDD83A8-4FB4-4459-8CDE-03A39CEB0E8B}" type="presOf" srcId="{EE5C925F-2BA9-4C53-A20A-ABB8440B08A0}" destId="{115D564D-FDF8-4454-9A5D-4B15D748F3AE}" srcOrd="0" destOrd="0" presId="urn:microsoft.com/office/officeart/2005/8/layout/chevron2"/>
    <dgm:cxn modelId="{95EAF1AB-9147-42C5-A1A9-AF07971E6F1A}" srcId="{1EBA4B13-8D38-46D1-8707-6D8E95887758}" destId="{464435F5-6389-43FD-80C3-5CE4A82B9D45}" srcOrd="1" destOrd="0" parTransId="{D9DE4434-5D8B-4A7F-B161-316EA0EC33B3}" sibTransId="{2FA1BFFD-8641-4637-8FE5-6F708737AF1A}"/>
    <dgm:cxn modelId="{AB5DC6BE-4ADF-444C-AD4B-2D344D5C2871}" type="presOf" srcId="{C8136B15-4A46-4055-9B81-38F902806EC6}" destId="{0F0358B5-E37C-425E-9BFF-C884B2DB2FF0}" srcOrd="0" destOrd="0" presId="urn:microsoft.com/office/officeart/2005/8/layout/chevron2"/>
    <dgm:cxn modelId="{285F1CC5-DDC1-47F4-A05A-B508579EB5B2}" srcId="{1EBA4B13-8D38-46D1-8707-6D8E95887758}" destId="{6D4A35BD-0FD9-46D6-8871-57FE030D9FCB}" srcOrd="0" destOrd="0" parTransId="{596A85EE-8964-4FD2-8CAC-E6FCF066CAE0}" sibTransId="{8D27A6FF-D49E-4BAC-8C39-5611EF6B394B}"/>
    <dgm:cxn modelId="{27860DC9-A7B7-4156-A480-A3C3A9FEA359}" srcId="{6D4A35BD-0FD9-46D6-8871-57FE030D9FCB}" destId="{EE5C925F-2BA9-4C53-A20A-ABB8440B08A0}" srcOrd="0" destOrd="0" parTransId="{E8593BDC-F94E-4261-B58D-F9BEA48AC29E}" sibTransId="{0481980A-1BDD-4227-857A-ABB347D318BE}"/>
    <dgm:cxn modelId="{E27BE4D3-ECA7-49ED-9E1B-D794E2686C6D}" srcId="{464435F5-6389-43FD-80C3-5CE4A82B9D45}" destId="{C8136B15-4A46-4055-9B81-38F902806EC6}" srcOrd="0" destOrd="0" parTransId="{9A366628-0CCF-4967-B0BD-C1022C74A525}" sibTransId="{9B777815-E8A8-4BFC-A9CD-CAFD24E1098B}"/>
    <dgm:cxn modelId="{18B16BE7-6D2C-40FE-B320-FDCBF390F0A3}" type="presOf" srcId="{464435F5-6389-43FD-80C3-5CE4A82B9D45}" destId="{DDA1B196-2026-43F5-AABC-A09CA7471C90}" srcOrd="0" destOrd="0" presId="urn:microsoft.com/office/officeart/2005/8/layout/chevron2"/>
    <dgm:cxn modelId="{2C1C1FF8-84C0-4DE6-A34D-F5A56FF1013B}" srcId="{1EBA4B13-8D38-46D1-8707-6D8E95887758}" destId="{6D2CFDBE-D864-4737-88C8-CED17FA5ED78}" srcOrd="2" destOrd="0" parTransId="{27EF6043-8AE1-4E51-9C9D-57C2A7267201}" sibTransId="{04FC0753-3BBF-4329-B7E4-A580D3420510}"/>
    <dgm:cxn modelId="{EE054735-06BE-4ADF-BFA3-02990F7B4EB6}" type="presParOf" srcId="{D6B6B9E3-015F-4AA7-B31A-80A9BE4FDC43}" destId="{64543F72-7D2A-421E-9827-C3F0123B21A0}" srcOrd="0" destOrd="0" presId="urn:microsoft.com/office/officeart/2005/8/layout/chevron2"/>
    <dgm:cxn modelId="{E1A160DB-BD54-404A-BAB0-7B3040733239}" type="presParOf" srcId="{64543F72-7D2A-421E-9827-C3F0123B21A0}" destId="{D3448DF6-27C1-4959-A046-87E626E3B248}" srcOrd="0" destOrd="0" presId="urn:microsoft.com/office/officeart/2005/8/layout/chevron2"/>
    <dgm:cxn modelId="{E7FEFFD0-FA19-4AA3-A4F2-BD90A6844394}" type="presParOf" srcId="{64543F72-7D2A-421E-9827-C3F0123B21A0}" destId="{115D564D-FDF8-4454-9A5D-4B15D748F3AE}" srcOrd="1" destOrd="0" presId="urn:microsoft.com/office/officeart/2005/8/layout/chevron2"/>
    <dgm:cxn modelId="{60274DE7-4630-4F47-914F-C288C559017A}" type="presParOf" srcId="{D6B6B9E3-015F-4AA7-B31A-80A9BE4FDC43}" destId="{91B57869-D298-4B97-A027-6975DE1E844B}" srcOrd="1" destOrd="0" presId="urn:microsoft.com/office/officeart/2005/8/layout/chevron2"/>
    <dgm:cxn modelId="{91CF53ED-C317-459A-94E9-EB7C008D84A7}" type="presParOf" srcId="{D6B6B9E3-015F-4AA7-B31A-80A9BE4FDC43}" destId="{BD107133-F66E-43F2-97B9-69E3878CCF61}" srcOrd="2" destOrd="0" presId="urn:microsoft.com/office/officeart/2005/8/layout/chevron2"/>
    <dgm:cxn modelId="{98107099-E317-4EC4-93D1-09BA1EBC341D}" type="presParOf" srcId="{BD107133-F66E-43F2-97B9-69E3878CCF61}" destId="{DDA1B196-2026-43F5-AABC-A09CA7471C90}" srcOrd="0" destOrd="0" presId="urn:microsoft.com/office/officeart/2005/8/layout/chevron2"/>
    <dgm:cxn modelId="{F684AA4D-8633-4903-B881-E1BE4B762128}" type="presParOf" srcId="{BD107133-F66E-43F2-97B9-69E3878CCF61}" destId="{0F0358B5-E37C-425E-9BFF-C884B2DB2FF0}" srcOrd="1" destOrd="0" presId="urn:microsoft.com/office/officeart/2005/8/layout/chevron2"/>
    <dgm:cxn modelId="{7AA1597A-2497-42C1-9B00-6DCD603EA237}" type="presParOf" srcId="{D6B6B9E3-015F-4AA7-B31A-80A9BE4FDC43}" destId="{696A88DB-9001-4A00-8644-9D60DF7CE7C9}" srcOrd="3" destOrd="0" presId="urn:microsoft.com/office/officeart/2005/8/layout/chevron2"/>
    <dgm:cxn modelId="{7F92D5BC-48AA-48C5-BCB8-8AEE9575F3F0}" type="presParOf" srcId="{D6B6B9E3-015F-4AA7-B31A-80A9BE4FDC43}" destId="{1DAEEC93-0077-411D-9BF9-49DF111132B6}" srcOrd="4" destOrd="0" presId="urn:microsoft.com/office/officeart/2005/8/layout/chevron2"/>
    <dgm:cxn modelId="{49669133-839C-46DD-AEC5-68BAE72C6E06}" type="presParOf" srcId="{1DAEEC93-0077-411D-9BF9-49DF111132B6}" destId="{F262FBD2-DA6C-4347-8E7E-C41E5BF47DF5}" srcOrd="0" destOrd="0" presId="urn:microsoft.com/office/officeart/2005/8/layout/chevron2"/>
    <dgm:cxn modelId="{2FADF35B-DAC0-48BE-8F7E-DDAF21511C7D}" type="presParOf" srcId="{1DAEEC93-0077-411D-9BF9-49DF111132B6}" destId="{3B592D62-A9D4-44E4-9C04-8412C18573F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5119B3D-6138-40A5-A2DC-DB9DEF17E2D3}" type="doc">
      <dgm:prSet loTypeId="urn:microsoft.com/office/officeart/2005/8/layout/hierarchy2" loCatId="hierarchy" qsTypeId="urn:microsoft.com/office/officeart/2005/8/quickstyle/simple2" qsCatId="simple" csTypeId="urn:microsoft.com/office/officeart/2005/8/colors/accent4_2" csCatId="accent4" phldr="1"/>
      <dgm:spPr/>
      <dgm:t>
        <a:bodyPr/>
        <a:lstStyle/>
        <a:p>
          <a:endParaRPr lang="zh-TW" altLang="en-US"/>
        </a:p>
      </dgm:t>
    </dgm:pt>
    <dgm:pt modelId="{396B8392-B6EC-4178-95A0-11E0AEAFD7FB}">
      <dgm:prSet phldrT="[文字]"/>
      <dgm:spPr>
        <a:solidFill>
          <a:schemeClr val="accent4">
            <a:lumMod val="75000"/>
          </a:schemeClr>
        </a:solidFill>
      </dgm:spPr>
      <dgm:t>
        <a:bodyPr vert="horz"/>
        <a:lstStyle/>
        <a:p>
          <a:r>
            <a:rPr lang="zh-TW" altLang="en-US" dirty="0"/>
            <a:t>課程層次</a:t>
          </a:r>
          <a:endParaRPr lang="en-US" altLang="zh-TW" dirty="0"/>
        </a:p>
        <a:p>
          <a:r>
            <a:rPr lang="zh-TW" altLang="en-US" dirty="0"/>
            <a:t>全面性</a:t>
          </a:r>
        </a:p>
      </dgm:t>
    </dgm:pt>
    <dgm:pt modelId="{2A1C3C2D-3609-4E3F-B626-6EE29B9AD9BF}" type="parTrans" cxnId="{417DD691-758A-4AE1-9325-36204893EA25}">
      <dgm:prSet/>
      <dgm:spPr/>
      <dgm:t>
        <a:bodyPr/>
        <a:lstStyle/>
        <a:p>
          <a:endParaRPr lang="zh-TW" altLang="en-US"/>
        </a:p>
      </dgm:t>
    </dgm:pt>
    <dgm:pt modelId="{2E94AA0E-94A3-4490-9FA7-315D1426218D}" type="sibTrans" cxnId="{417DD691-758A-4AE1-9325-36204893EA25}">
      <dgm:prSet/>
      <dgm:spPr/>
      <dgm:t>
        <a:bodyPr/>
        <a:lstStyle/>
        <a:p>
          <a:endParaRPr lang="zh-TW" altLang="en-US"/>
        </a:p>
      </dgm:t>
    </dgm:pt>
    <dgm:pt modelId="{E2CD02B3-7336-42E1-B542-E5BBF249E4F6}">
      <dgm:prSet phldrT="[文字]"/>
      <dgm:spPr>
        <a:solidFill>
          <a:schemeClr val="accent4">
            <a:lumMod val="75000"/>
          </a:schemeClr>
        </a:solidFill>
      </dgm:spPr>
      <dgm:t>
        <a:bodyPr/>
        <a:lstStyle/>
        <a:p>
          <a:pPr algn="l"/>
          <a:r>
            <a:rPr lang="zh-TW" dirty="0"/>
            <a:t>開發由低至高各項層次課程；</a:t>
          </a:r>
        </a:p>
        <a:p>
          <a:pPr algn="l"/>
          <a:r>
            <a:rPr lang="zh-TW" dirty="0"/>
            <a:t>關照不同學習能力學生。</a:t>
          </a:r>
          <a:endParaRPr lang="zh-TW" altLang="en-US" dirty="0"/>
        </a:p>
      </dgm:t>
    </dgm:pt>
    <dgm:pt modelId="{4699CDFA-87B3-4C09-AB45-E44EC5A6FC4A}" type="parTrans" cxnId="{1BF4A172-2CB8-4963-A8F7-863AC902F80C}">
      <dgm:prSet>
        <dgm:style>
          <a:lnRef idx="1">
            <a:schemeClr val="dk1"/>
          </a:lnRef>
          <a:fillRef idx="0">
            <a:schemeClr val="dk1"/>
          </a:fillRef>
          <a:effectRef idx="0">
            <a:schemeClr val="dk1"/>
          </a:effectRef>
          <a:fontRef idx="minor">
            <a:schemeClr val="tx1"/>
          </a:fontRef>
        </dgm:style>
      </dgm:prSet>
      <dgm:spPr/>
      <dgm:t>
        <a:bodyPr/>
        <a:lstStyle/>
        <a:p>
          <a:endParaRPr lang="zh-TW" altLang="en-US"/>
        </a:p>
      </dgm:t>
    </dgm:pt>
    <dgm:pt modelId="{CF42C484-4486-4D6A-AA19-48A3D5108AE1}" type="sibTrans" cxnId="{1BF4A172-2CB8-4963-A8F7-863AC902F80C}">
      <dgm:prSet/>
      <dgm:spPr/>
      <dgm:t>
        <a:bodyPr/>
        <a:lstStyle/>
        <a:p>
          <a:endParaRPr lang="zh-TW" altLang="en-US"/>
        </a:p>
      </dgm:t>
    </dgm:pt>
    <dgm:pt modelId="{6E764459-4EB2-41F9-9464-3E620D52A642}">
      <dgm:prSet phldrT="[文字]"/>
      <dgm:spPr>
        <a:solidFill>
          <a:schemeClr val="accent4">
            <a:lumMod val="75000"/>
          </a:schemeClr>
        </a:solidFill>
      </dgm:spPr>
      <dgm:t>
        <a:bodyPr/>
        <a:lstStyle/>
        <a:p>
          <a:pPr algn="ctr"/>
          <a:r>
            <a:rPr lang="zh-TW" dirty="0"/>
            <a:t>給予潛能優秀學生專長培訓；</a:t>
          </a:r>
        </a:p>
        <a:p>
          <a:pPr algn="l"/>
          <a:r>
            <a:rPr lang="zh-TW" dirty="0"/>
            <a:t>協助教導學習弱勢學生。</a:t>
          </a:r>
          <a:endParaRPr lang="zh-TW" altLang="en-US" dirty="0"/>
        </a:p>
      </dgm:t>
    </dgm:pt>
    <dgm:pt modelId="{9BDAC876-E04E-492D-A716-69A19543699F}" type="parTrans" cxnId="{3857DBE1-839A-4660-BD1F-E034A0042AAA}">
      <dgm:prSet>
        <dgm:style>
          <a:lnRef idx="1">
            <a:schemeClr val="dk1"/>
          </a:lnRef>
          <a:fillRef idx="0">
            <a:schemeClr val="dk1"/>
          </a:fillRef>
          <a:effectRef idx="0">
            <a:schemeClr val="dk1"/>
          </a:effectRef>
          <a:fontRef idx="minor">
            <a:schemeClr val="tx1"/>
          </a:fontRef>
        </dgm:style>
      </dgm:prSet>
      <dgm:spPr/>
      <dgm:t>
        <a:bodyPr/>
        <a:lstStyle/>
        <a:p>
          <a:endParaRPr lang="zh-TW" altLang="en-US"/>
        </a:p>
      </dgm:t>
    </dgm:pt>
    <dgm:pt modelId="{6C61D1DF-D71B-4B3C-8B3E-B1C50673496D}" type="sibTrans" cxnId="{3857DBE1-839A-4660-BD1F-E034A0042AAA}">
      <dgm:prSet/>
      <dgm:spPr/>
      <dgm:t>
        <a:bodyPr/>
        <a:lstStyle/>
        <a:p>
          <a:endParaRPr lang="zh-TW" altLang="en-US"/>
        </a:p>
      </dgm:t>
    </dgm:pt>
    <dgm:pt modelId="{945F9AE1-A6F7-40A6-B70F-D2A9B48D4999}" type="pres">
      <dgm:prSet presAssocID="{65119B3D-6138-40A5-A2DC-DB9DEF17E2D3}" presName="diagram" presStyleCnt="0">
        <dgm:presLayoutVars>
          <dgm:chPref val="1"/>
          <dgm:dir/>
          <dgm:animOne val="branch"/>
          <dgm:animLvl val="lvl"/>
          <dgm:resizeHandles val="exact"/>
        </dgm:presLayoutVars>
      </dgm:prSet>
      <dgm:spPr/>
    </dgm:pt>
    <dgm:pt modelId="{A8F74B04-D7CE-4E02-BEF5-524124DF96FE}" type="pres">
      <dgm:prSet presAssocID="{396B8392-B6EC-4178-95A0-11E0AEAFD7FB}" presName="root1" presStyleCnt="0"/>
      <dgm:spPr/>
    </dgm:pt>
    <dgm:pt modelId="{06E2A6C3-4817-428A-81B9-25B138B99F6F}" type="pres">
      <dgm:prSet presAssocID="{396B8392-B6EC-4178-95A0-11E0AEAFD7FB}" presName="LevelOneTextNode" presStyleLbl="node0" presStyleIdx="0" presStyleCnt="1" custScaleX="49028">
        <dgm:presLayoutVars>
          <dgm:chPref val="3"/>
        </dgm:presLayoutVars>
      </dgm:prSet>
      <dgm:spPr/>
    </dgm:pt>
    <dgm:pt modelId="{EEC2011E-7EDA-4FB6-BCE4-3B9F78B0BF71}" type="pres">
      <dgm:prSet presAssocID="{396B8392-B6EC-4178-95A0-11E0AEAFD7FB}" presName="level2hierChild" presStyleCnt="0"/>
      <dgm:spPr/>
    </dgm:pt>
    <dgm:pt modelId="{5D548F09-669E-496D-934A-6D8D335DFB22}" type="pres">
      <dgm:prSet presAssocID="{4699CDFA-87B3-4C09-AB45-E44EC5A6FC4A}" presName="conn2-1" presStyleLbl="parChTrans1D2" presStyleIdx="0" presStyleCnt="2"/>
      <dgm:spPr/>
    </dgm:pt>
    <dgm:pt modelId="{DD0F4151-F0C6-4C61-8782-BA2300A949A5}" type="pres">
      <dgm:prSet presAssocID="{4699CDFA-87B3-4C09-AB45-E44EC5A6FC4A}" presName="connTx" presStyleLbl="parChTrans1D2" presStyleIdx="0" presStyleCnt="2"/>
      <dgm:spPr/>
    </dgm:pt>
    <dgm:pt modelId="{A04326A1-B5AC-440C-AE35-24054DC9FF48}" type="pres">
      <dgm:prSet presAssocID="{E2CD02B3-7336-42E1-B542-E5BBF249E4F6}" presName="root2" presStyleCnt="0"/>
      <dgm:spPr/>
    </dgm:pt>
    <dgm:pt modelId="{4FCB103E-0AC8-4E46-96E8-DFA9218F8909}" type="pres">
      <dgm:prSet presAssocID="{E2CD02B3-7336-42E1-B542-E5BBF249E4F6}" presName="LevelTwoTextNode" presStyleLbl="node2" presStyleIdx="0" presStyleCnt="2" custScaleX="131579">
        <dgm:presLayoutVars>
          <dgm:chPref val="3"/>
        </dgm:presLayoutVars>
      </dgm:prSet>
      <dgm:spPr/>
    </dgm:pt>
    <dgm:pt modelId="{8CA7EF39-315B-4507-9021-65502C3A26F5}" type="pres">
      <dgm:prSet presAssocID="{E2CD02B3-7336-42E1-B542-E5BBF249E4F6}" presName="level3hierChild" presStyleCnt="0"/>
      <dgm:spPr/>
    </dgm:pt>
    <dgm:pt modelId="{9D0DC280-EEBE-4E85-BBED-CACE522418E8}" type="pres">
      <dgm:prSet presAssocID="{9BDAC876-E04E-492D-A716-69A19543699F}" presName="conn2-1" presStyleLbl="parChTrans1D2" presStyleIdx="1" presStyleCnt="2"/>
      <dgm:spPr/>
    </dgm:pt>
    <dgm:pt modelId="{CFBB867C-5442-45E2-9315-3791FDD5AEAF}" type="pres">
      <dgm:prSet presAssocID="{9BDAC876-E04E-492D-A716-69A19543699F}" presName="connTx" presStyleLbl="parChTrans1D2" presStyleIdx="1" presStyleCnt="2"/>
      <dgm:spPr/>
    </dgm:pt>
    <dgm:pt modelId="{211A2721-019C-4F89-8C2B-4C2200EA7007}" type="pres">
      <dgm:prSet presAssocID="{6E764459-4EB2-41F9-9464-3E620D52A642}" presName="root2" presStyleCnt="0"/>
      <dgm:spPr/>
    </dgm:pt>
    <dgm:pt modelId="{E03924E4-0A8D-457F-A315-42FAE35A1300}" type="pres">
      <dgm:prSet presAssocID="{6E764459-4EB2-41F9-9464-3E620D52A642}" presName="LevelTwoTextNode" presStyleLbl="node2" presStyleIdx="1" presStyleCnt="2" custScaleX="131718">
        <dgm:presLayoutVars>
          <dgm:chPref val="3"/>
        </dgm:presLayoutVars>
      </dgm:prSet>
      <dgm:spPr/>
    </dgm:pt>
    <dgm:pt modelId="{383001AB-4BB6-469A-A9E9-137FC772AE18}" type="pres">
      <dgm:prSet presAssocID="{6E764459-4EB2-41F9-9464-3E620D52A642}" presName="level3hierChild" presStyleCnt="0"/>
      <dgm:spPr/>
    </dgm:pt>
  </dgm:ptLst>
  <dgm:cxnLst>
    <dgm:cxn modelId="{A29E6805-EFCE-4A8F-8601-B42E57D8F4AF}" type="presOf" srcId="{9BDAC876-E04E-492D-A716-69A19543699F}" destId="{9D0DC280-EEBE-4E85-BBED-CACE522418E8}" srcOrd="0" destOrd="0" presId="urn:microsoft.com/office/officeart/2005/8/layout/hierarchy2"/>
    <dgm:cxn modelId="{2F3CE725-11C7-490E-946D-F344C78F34B8}" type="presOf" srcId="{4699CDFA-87B3-4C09-AB45-E44EC5A6FC4A}" destId="{DD0F4151-F0C6-4C61-8782-BA2300A949A5}" srcOrd="1" destOrd="0" presId="urn:microsoft.com/office/officeart/2005/8/layout/hierarchy2"/>
    <dgm:cxn modelId="{4498D370-AFD7-4ACF-8E0E-5754FE34AC2F}" type="presOf" srcId="{E2CD02B3-7336-42E1-B542-E5BBF249E4F6}" destId="{4FCB103E-0AC8-4E46-96E8-DFA9218F8909}" srcOrd="0" destOrd="0" presId="urn:microsoft.com/office/officeart/2005/8/layout/hierarchy2"/>
    <dgm:cxn modelId="{1BF4A172-2CB8-4963-A8F7-863AC902F80C}" srcId="{396B8392-B6EC-4178-95A0-11E0AEAFD7FB}" destId="{E2CD02B3-7336-42E1-B542-E5BBF249E4F6}" srcOrd="0" destOrd="0" parTransId="{4699CDFA-87B3-4C09-AB45-E44EC5A6FC4A}" sibTransId="{CF42C484-4486-4D6A-AA19-48A3D5108AE1}"/>
    <dgm:cxn modelId="{35B72E7B-ACF6-4318-B02E-3B445526DD6F}" type="presOf" srcId="{6E764459-4EB2-41F9-9464-3E620D52A642}" destId="{E03924E4-0A8D-457F-A315-42FAE35A1300}" srcOrd="0" destOrd="0" presId="urn:microsoft.com/office/officeart/2005/8/layout/hierarchy2"/>
    <dgm:cxn modelId="{1609D282-910E-4956-AEE1-FA0B422D6E5C}" type="presOf" srcId="{4699CDFA-87B3-4C09-AB45-E44EC5A6FC4A}" destId="{5D548F09-669E-496D-934A-6D8D335DFB22}" srcOrd="0" destOrd="0" presId="urn:microsoft.com/office/officeart/2005/8/layout/hierarchy2"/>
    <dgm:cxn modelId="{417DD691-758A-4AE1-9325-36204893EA25}" srcId="{65119B3D-6138-40A5-A2DC-DB9DEF17E2D3}" destId="{396B8392-B6EC-4178-95A0-11E0AEAFD7FB}" srcOrd="0" destOrd="0" parTransId="{2A1C3C2D-3609-4E3F-B626-6EE29B9AD9BF}" sibTransId="{2E94AA0E-94A3-4490-9FA7-315D1426218D}"/>
    <dgm:cxn modelId="{FEADD192-163D-448C-9DC1-56CD651A5790}" type="presOf" srcId="{9BDAC876-E04E-492D-A716-69A19543699F}" destId="{CFBB867C-5442-45E2-9315-3791FDD5AEAF}" srcOrd="1" destOrd="0" presId="urn:microsoft.com/office/officeart/2005/8/layout/hierarchy2"/>
    <dgm:cxn modelId="{03FFDE95-698A-418E-A543-BFC3A13D3366}" type="presOf" srcId="{396B8392-B6EC-4178-95A0-11E0AEAFD7FB}" destId="{06E2A6C3-4817-428A-81B9-25B138B99F6F}" srcOrd="0" destOrd="0" presId="urn:microsoft.com/office/officeart/2005/8/layout/hierarchy2"/>
    <dgm:cxn modelId="{569DC5DB-FCC9-44E1-9253-19E9A24B93CF}" type="presOf" srcId="{65119B3D-6138-40A5-A2DC-DB9DEF17E2D3}" destId="{945F9AE1-A6F7-40A6-B70F-D2A9B48D4999}" srcOrd="0" destOrd="0" presId="urn:microsoft.com/office/officeart/2005/8/layout/hierarchy2"/>
    <dgm:cxn modelId="{3857DBE1-839A-4660-BD1F-E034A0042AAA}" srcId="{396B8392-B6EC-4178-95A0-11E0AEAFD7FB}" destId="{6E764459-4EB2-41F9-9464-3E620D52A642}" srcOrd="1" destOrd="0" parTransId="{9BDAC876-E04E-492D-A716-69A19543699F}" sibTransId="{6C61D1DF-D71B-4B3C-8B3E-B1C50673496D}"/>
    <dgm:cxn modelId="{CA3FCE93-EAA3-4367-8F1C-128F70D073FF}" type="presParOf" srcId="{945F9AE1-A6F7-40A6-B70F-D2A9B48D4999}" destId="{A8F74B04-D7CE-4E02-BEF5-524124DF96FE}" srcOrd="0" destOrd="0" presId="urn:microsoft.com/office/officeart/2005/8/layout/hierarchy2"/>
    <dgm:cxn modelId="{3D7409A6-45DC-4357-8429-1C5BED20E4D6}" type="presParOf" srcId="{A8F74B04-D7CE-4E02-BEF5-524124DF96FE}" destId="{06E2A6C3-4817-428A-81B9-25B138B99F6F}" srcOrd="0" destOrd="0" presId="urn:microsoft.com/office/officeart/2005/8/layout/hierarchy2"/>
    <dgm:cxn modelId="{6B7DB4AE-1074-4AC3-BEE1-F0051975205E}" type="presParOf" srcId="{A8F74B04-D7CE-4E02-BEF5-524124DF96FE}" destId="{EEC2011E-7EDA-4FB6-BCE4-3B9F78B0BF71}" srcOrd="1" destOrd="0" presId="urn:microsoft.com/office/officeart/2005/8/layout/hierarchy2"/>
    <dgm:cxn modelId="{9083A754-E2BB-4117-8154-69CCC47DD873}" type="presParOf" srcId="{EEC2011E-7EDA-4FB6-BCE4-3B9F78B0BF71}" destId="{5D548F09-669E-496D-934A-6D8D335DFB22}" srcOrd="0" destOrd="0" presId="urn:microsoft.com/office/officeart/2005/8/layout/hierarchy2"/>
    <dgm:cxn modelId="{FB5B9F75-DF1D-4C86-BE8E-219A707FE29C}" type="presParOf" srcId="{5D548F09-669E-496D-934A-6D8D335DFB22}" destId="{DD0F4151-F0C6-4C61-8782-BA2300A949A5}" srcOrd="0" destOrd="0" presId="urn:microsoft.com/office/officeart/2005/8/layout/hierarchy2"/>
    <dgm:cxn modelId="{3CFA63BD-4384-4621-8A08-23CA6FE2BA11}" type="presParOf" srcId="{EEC2011E-7EDA-4FB6-BCE4-3B9F78B0BF71}" destId="{A04326A1-B5AC-440C-AE35-24054DC9FF48}" srcOrd="1" destOrd="0" presId="urn:microsoft.com/office/officeart/2005/8/layout/hierarchy2"/>
    <dgm:cxn modelId="{779DCEBE-ADFA-4AA9-B42A-5ABA8FBAA663}" type="presParOf" srcId="{A04326A1-B5AC-440C-AE35-24054DC9FF48}" destId="{4FCB103E-0AC8-4E46-96E8-DFA9218F8909}" srcOrd="0" destOrd="0" presId="urn:microsoft.com/office/officeart/2005/8/layout/hierarchy2"/>
    <dgm:cxn modelId="{3BAF76B6-3640-42DA-8279-D3A6A1E99376}" type="presParOf" srcId="{A04326A1-B5AC-440C-AE35-24054DC9FF48}" destId="{8CA7EF39-315B-4507-9021-65502C3A26F5}" srcOrd="1" destOrd="0" presId="urn:microsoft.com/office/officeart/2005/8/layout/hierarchy2"/>
    <dgm:cxn modelId="{D2A5F7B5-2D75-4B79-B121-4B07C13447F3}" type="presParOf" srcId="{EEC2011E-7EDA-4FB6-BCE4-3B9F78B0BF71}" destId="{9D0DC280-EEBE-4E85-BBED-CACE522418E8}" srcOrd="2" destOrd="0" presId="urn:microsoft.com/office/officeart/2005/8/layout/hierarchy2"/>
    <dgm:cxn modelId="{6A04C69A-5E7A-4CB1-9748-52CA9B17D72C}" type="presParOf" srcId="{9D0DC280-EEBE-4E85-BBED-CACE522418E8}" destId="{CFBB867C-5442-45E2-9315-3791FDD5AEAF}" srcOrd="0" destOrd="0" presId="urn:microsoft.com/office/officeart/2005/8/layout/hierarchy2"/>
    <dgm:cxn modelId="{764F73C3-1F52-4031-BB07-B83D260B1C52}" type="presParOf" srcId="{EEC2011E-7EDA-4FB6-BCE4-3B9F78B0BF71}" destId="{211A2721-019C-4F89-8C2B-4C2200EA7007}" srcOrd="3" destOrd="0" presId="urn:microsoft.com/office/officeart/2005/8/layout/hierarchy2"/>
    <dgm:cxn modelId="{C427C7DC-ECB6-4E46-B89F-633EF4EF7BE8}" type="presParOf" srcId="{211A2721-019C-4F89-8C2B-4C2200EA7007}" destId="{E03924E4-0A8D-457F-A315-42FAE35A1300}" srcOrd="0" destOrd="0" presId="urn:microsoft.com/office/officeart/2005/8/layout/hierarchy2"/>
    <dgm:cxn modelId="{C167174E-B008-438C-B17A-2D0D8D58E33E}" type="presParOf" srcId="{211A2721-019C-4F89-8C2B-4C2200EA7007}" destId="{383001AB-4BB6-469A-A9E9-137FC772AE18}"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EBA4B13-8D38-46D1-8707-6D8E95887758}" type="doc">
      <dgm:prSet loTypeId="urn:microsoft.com/office/officeart/2005/8/layout/chevron2" loCatId="list" qsTypeId="urn:microsoft.com/office/officeart/2005/8/quickstyle/simple1" qsCatId="simple" csTypeId="urn:microsoft.com/office/officeart/2005/8/colors/accent4_2" csCatId="accent4" phldr="1"/>
      <dgm:spPr/>
      <dgm:t>
        <a:bodyPr/>
        <a:lstStyle/>
        <a:p>
          <a:endParaRPr lang="zh-TW" altLang="en-US"/>
        </a:p>
      </dgm:t>
    </dgm:pt>
    <dgm:pt modelId="{6D4A35BD-0FD9-46D6-8871-57FE030D9FCB}">
      <dgm:prSet phldrT="[文字]"/>
      <dgm:spPr>
        <a:solidFill>
          <a:schemeClr val="accent4">
            <a:lumMod val="75000"/>
          </a:schemeClr>
        </a:solidFill>
      </dgm:spPr>
      <dgm:t>
        <a:bodyPr/>
        <a:lstStyle/>
        <a:p>
          <a:r>
            <a:rPr lang="zh-TW" altLang="en-US" b="1" dirty="0"/>
            <a:t>一</a:t>
          </a:r>
        </a:p>
      </dgm:t>
    </dgm:pt>
    <dgm:pt modelId="{596A85EE-8964-4FD2-8CAC-E6FCF066CAE0}" type="parTrans" cxnId="{285F1CC5-DDC1-47F4-A05A-B508579EB5B2}">
      <dgm:prSet/>
      <dgm:spPr/>
      <dgm:t>
        <a:bodyPr/>
        <a:lstStyle/>
        <a:p>
          <a:endParaRPr lang="zh-TW" altLang="en-US"/>
        </a:p>
      </dgm:t>
    </dgm:pt>
    <dgm:pt modelId="{8D27A6FF-D49E-4BAC-8C39-5611EF6B394B}" type="sibTrans" cxnId="{285F1CC5-DDC1-47F4-A05A-B508579EB5B2}">
      <dgm:prSet/>
      <dgm:spPr/>
      <dgm:t>
        <a:bodyPr/>
        <a:lstStyle/>
        <a:p>
          <a:endParaRPr lang="zh-TW" altLang="en-US"/>
        </a:p>
      </dgm:t>
    </dgm:pt>
    <dgm:pt modelId="{EE5C925F-2BA9-4C53-A20A-ABB8440B08A0}">
      <dgm:prSet phldrT="[文字]" custT="1"/>
      <dgm:spPr/>
      <dgm:t>
        <a:bodyPr/>
        <a:lstStyle/>
        <a:p>
          <a:r>
            <a:rPr lang="zh-TW" altLang="en-US" sz="2800" dirty="0"/>
            <a:t>從一上到六下分為十二個單元，每個單元四節課，四十八份教案皆具獨立性，可單獨實施教學。</a:t>
          </a:r>
        </a:p>
      </dgm:t>
    </dgm:pt>
    <dgm:pt modelId="{E8593BDC-F94E-4261-B58D-F9BEA48AC29E}" type="parTrans" cxnId="{27860DC9-A7B7-4156-A480-A3C3A9FEA359}">
      <dgm:prSet/>
      <dgm:spPr/>
      <dgm:t>
        <a:bodyPr/>
        <a:lstStyle/>
        <a:p>
          <a:endParaRPr lang="zh-TW" altLang="en-US"/>
        </a:p>
      </dgm:t>
    </dgm:pt>
    <dgm:pt modelId="{0481980A-1BDD-4227-857A-ABB347D318BE}" type="sibTrans" cxnId="{27860DC9-A7B7-4156-A480-A3C3A9FEA359}">
      <dgm:prSet/>
      <dgm:spPr/>
      <dgm:t>
        <a:bodyPr/>
        <a:lstStyle/>
        <a:p>
          <a:endParaRPr lang="zh-TW" altLang="en-US"/>
        </a:p>
      </dgm:t>
    </dgm:pt>
    <dgm:pt modelId="{464435F5-6389-43FD-80C3-5CE4A82B9D45}">
      <dgm:prSet phldrT="[文字]"/>
      <dgm:spPr>
        <a:solidFill>
          <a:schemeClr val="accent4">
            <a:lumMod val="75000"/>
          </a:schemeClr>
        </a:solidFill>
      </dgm:spPr>
      <dgm:t>
        <a:bodyPr/>
        <a:lstStyle/>
        <a:p>
          <a:r>
            <a:rPr lang="zh-TW" altLang="en-US" b="1" dirty="0"/>
            <a:t>二</a:t>
          </a:r>
        </a:p>
      </dgm:t>
    </dgm:pt>
    <dgm:pt modelId="{D9DE4434-5D8B-4A7F-B161-316EA0EC33B3}" type="parTrans" cxnId="{95EAF1AB-9147-42C5-A1A9-AF07971E6F1A}">
      <dgm:prSet/>
      <dgm:spPr/>
      <dgm:t>
        <a:bodyPr/>
        <a:lstStyle/>
        <a:p>
          <a:endParaRPr lang="zh-TW" altLang="en-US"/>
        </a:p>
      </dgm:t>
    </dgm:pt>
    <dgm:pt modelId="{2FA1BFFD-8641-4637-8FE5-6F708737AF1A}" type="sibTrans" cxnId="{95EAF1AB-9147-42C5-A1A9-AF07971E6F1A}">
      <dgm:prSet/>
      <dgm:spPr/>
      <dgm:t>
        <a:bodyPr/>
        <a:lstStyle/>
        <a:p>
          <a:endParaRPr lang="zh-TW" altLang="en-US"/>
        </a:p>
      </dgm:t>
    </dgm:pt>
    <dgm:pt modelId="{C8136B15-4A46-4055-9B81-38F902806EC6}">
      <dgm:prSet phldrT="[文字]" custT="1"/>
      <dgm:spPr/>
      <dgm:t>
        <a:bodyPr/>
        <a:lstStyle/>
        <a:p>
          <a:r>
            <a:rPr lang="zh-TW" altLang="en-US" sz="2800" dirty="0"/>
            <a:t>各班體育教師可配合班級程度或學習弱勢學生給予調整適性教學。</a:t>
          </a:r>
        </a:p>
      </dgm:t>
    </dgm:pt>
    <dgm:pt modelId="{9A366628-0CCF-4967-B0BD-C1022C74A525}" type="parTrans" cxnId="{E27BE4D3-ECA7-49ED-9E1B-D794E2686C6D}">
      <dgm:prSet/>
      <dgm:spPr/>
      <dgm:t>
        <a:bodyPr/>
        <a:lstStyle/>
        <a:p>
          <a:endParaRPr lang="zh-TW" altLang="en-US"/>
        </a:p>
      </dgm:t>
    </dgm:pt>
    <dgm:pt modelId="{9B777815-E8A8-4BFC-A9CD-CAFD24E1098B}" type="sibTrans" cxnId="{E27BE4D3-ECA7-49ED-9E1B-D794E2686C6D}">
      <dgm:prSet/>
      <dgm:spPr/>
      <dgm:t>
        <a:bodyPr/>
        <a:lstStyle/>
        <a:p>
          <a:endParaRPr lang="zh-TW" altLang="en-US"/>
        </a:p>
      </dgm:t>
    </dgm:pt>
    <dgm:pt modelId="{D6B6B9E3-015F-4AA7-B31A-80A9BE4FDC43}" type="pres">
      <dgm:prSet presAssocID="{1EBA4B13-8D38-46D1-8707-6D8E95887758}" presName="linearFlow" presStyleCnt="0">
        <dgm:presLayoutVars>
          <dgm:dir/>
          <dgm:animLvl val="lvl"/>
          <dgm:resizeHandles val="exact"/>
        </dgm:presLayoutVars>
      </dgm:prSet>
      <dgm:spPr/>
    </dgm:pt>
    <dgm:pt modelId="{64543F72-7D2A-421E-9827-C3F0123B21A0}" type="pres">
      <dgm:prSet presAssocID="{6D4A35BD-0FD9-46D6-8871-57FE030D9FCB}" presName="composite" presStyleCnt="0"/>
      <dgm:spPr/>
    </dgm:pt>
    <dgm:pt modelId="{D3448DF6-27C1-4959-A046-87E626E3B248}" type="pres">
      <dgm:prSet presAssocID="{6D4A35BD-0FD9-46D6-8871-57FE030D9FCB}" presName="parentText" presStyleLbl="alignNode1" presStyleIdx="0" presStyleCnt="2" custScaleY="117353">
        <dgm:presLayoutVars>
          <dgm:chMax val="1"/>
          <dgm:bulletEnabled val="1"/>
        </dgm:presLayoutVars>
      </dgm:prSet>
      <dgm:spPr/>
    </dgm:pt>
    <dgm:pt modelId="{115D564D-FDF8-4454-9A5D-4B15D748F3AE}" type="pres">
      <dgm:prSet presAssocID="{6D4A35BD-0FD9-46D6-8871-57FE030D9FCB}" presName="descendantText" presStyleLbl="alignAcc1" presStyleIdx="0" presStyleCnt="2" custScaleY="132120">
        <dgm:presLayoutVars>
          <dgm:bulletEnabled val="1"/>
        </dgm:presLayoutVars>
      </dgm:prSet>
      <dgm:spPr/>
    </dgm:pt>
    <dgm:pt modelId="{91B57869-D298-4B97-A027-6975DE1E844B}" type="pres">
      <dgm:prSet presAssocID="{8D27A6FF-D49E-4BAC-8C39-5611EF6B394B}" presName="sp" presStyleCnt="0"/>
      <dgm:spPr/>
    </dgm:pt>
    <dgm:pt modelId="{BD107133-F66E-43F2-97B9-69E3878CCF61}" type="pres">
      <dgm:prSet presAssocID="{464435F5-6389-43FD-80C3-5CE4A82B9D45}" presName="composite" presStyleCnt="0"/>
      <dgm:spPr/>
    </dgm:pt>
    <dgm:pt modelId="{DDA1B196-2026-43F5-AABC-A09CA7471C90}" type="pres">
      <dgm:prSet presAssocID="{464435F5-6389-43FD-80C3-5CE4A82B9D45}" presName="parentText" presStyleLbl="alignNode1" presStyleIdx="1" presStyleCnt="2">
        <dgm:presLayoutVars>
          <dgm:chMax val="1"/>
          <dgm:bulletEnabled val="1"/>
        </dgm:presLayoutVars>
      </dgm:prSet>
      <dgm:spPr/>
    </dgm:pt>
    <dgm:pt modelId="{0F0358B5-E37C-425E-9BFF-C884B2DB2FF0}" type="pres">
      <dgm:prSet presAssocID="{464435F5-6389-43FD-80C3-5CE4A82B9D45}" presName="descendantText" presStyleLbl="alignAcc1" presStyleIdx="1" presStyleCnt="2">
        <dgm:presLayoutVars>
          <dgm:bulletEnabled val="1"/>
        </dgm:presLayoutVars>
      </dgm:prSet>
      <dgm:spPr/>
    </dgm:pt>
  </dgm:ptLst>
  <dgm:cxnLst>
    <dgm:cxn modelId="{F2B31707-1F22-497B-8357-94EA78A622CC}" type="presOf" srcId="{C8136B15-4A46-4055-9B81-38F902806EC6}" destId="{0F0358B5-E37C-425E-9BFF-C884B2DB2FF0}" srcOrd="0" destOrd="0" presId="urn:microsoft.com/office/officeart/2005/8/layout/chevron2"/>
    <dgm:cxn modelId="{9AC02581-608A-4F25-8F47-C199201F2747}" type="presOf" srcId="{EE5C925F-2BA9-4C53-A20A-ABB8440B08A0}" destId="{115D564D-FDF8-4454-9A5D-4B15D748F3AE}" srcOrd="0" destOrd="0" presId="urn:microsoft.com/office/officeart/2005/8/layout/chevron2"/>
    <dgm:cxn modelId="{95EAF1AB-9147-42C5-A1A9-AF07971E6F1A}" srcId="{1EBA4B13-8D38-46D1-8707-6D8E95887758}" destId="{464435F5-6389-43FD-80C3-5CE4A82B9D45}" srcOrd="1" destOrd="0" parTransId="{D9DE4434-5D8B-4A7F-B161-316EA0EC33B3}" sibTransId="{2FA1BFFD-8641-4637-8FE5-6F708737AF1A}"/>
    <dgm:cxn modelId="{285F1CC5-DDC1-47F4-A05A-B508579EB5B2}" srcId="{1EBA4B13-8D38-46D1-8707-6D8E95887758}" destId="{6D4A35BD-0FD9-46D6-8871-57FE030D9FCB}" srcOrd="0" destOrd="0" parTransId="{596A85EE-8964-4FD2-8CAC-E6FCF066CAE0}" sibTransId="{8D27A6FF-D49E-4BAC-8C39-5611EF6B394B}"/>
    <dgm:cxn modelId="{27860DC9-A7B7-4156-A480-A3C3A9FEA359}" srcId="{6D4A35BD-0FD9-46D6-8871-57FE030D9FCB}" destId="{EE5C925F-2BA9-4C53-A20A-ABB8440B08A0}" srcOrd="0" destOrd="0" parTransId="{E8593BDC-F94E-4261-B58D-F9BEA48AC29E}" sibTransId="{0481980A-1BDD-4227-857A-ABB347D318BE}"/>
    <dgm:cxn modelId="{93D4DED0-6C86-494B-A7A9-F14CECC63BBC}" type="presOf" srcId="{6D4A35BD-0FD9-46D6-8871-57FE030D9FCB}" destId="{D3448DF6-27C1-4959-A046-87E626E3B248}" srcOrd="0" destOrd="0" presId="urn:microsoft.com/office/officeart/2005/8/layout/chevron2"/>
    <dgm:cxn modelId="{E27BE4D3-ECA7-49ED-9E1B-D794E2686C6D}" srcId="{464435F5-6389-43FD-80C3-5CE4A82B9D45}" destId="{C8136B15-4A46-4055-9B81-38F902806EC6}" srcOrd="0" destOrd="0" parTransId="{9A366628-0CCF-4967-B0BD-C1022C74A525}" sibTransId="{9B777815-E8A8-4BFC-A9CD-CAFD24E1098B}"/>
    <dgm:cxn modelId="{343A76D7-8FA2-4D52-84DF-9E9BFB3771B0}" type="presOf" srcId="{464435F5-6389-43FD-80C3-5CE4A82B9D45}" destId="{DDA1B196-2026-43F5-AABC-A09CA7471C90}" srcOrd="0" destOrd="0" presId="urn:microsoft.com/office/officeart/2005/8/layout/chevron2"/>
    <dgm:cxn modelId="{8E2610DB-3E97-4CFA-B738-3DF594242B73}" type="presOf" srcId="{1EBA4B13-8D38-46D1-8707-6D8E95887758}" destId="{D6B6B9E3-015F-4AA7-B31A-80A9BE4FDC43}" srcOrd="0" destOrd="0" presId="urn:microsoft.com/office/officeart/2005/8/layout/chevron2"/>
    <dgm:cxn modelId="{D37BC9CE-4C44-45CA-8972-8549961D15BF}" type="presParOf" srcId="{D6B6B9E3-015F-4AA7-B31A-80A9BE4FDC43}" destId="{64543F72-7D2A-421E-9827-C3F0123B21A0}" srcOrd="0" destOrd="0" presId="urn:microsoft.com/office/officeart/2005/8/layout/chevron2"/>
    <dgm:cxn modelId="{5DEFE02C-992F-4367-B498-4D2C472097D3}" type="presParOf" srcId="{64543F72-7D2A-421E-9827-C3F0123B21A0}" destId="{D3448DF6-27C1-4959-A046-87E626E3B248}" srcOrd="0" destOrd="0" presId="urn:microsoft.com/office/officeart/2005/8/layout/chevron2"/>
    <dgm:cxn modelId="{76DA0D88-94AB-44EA-9D66-427D7A9E35A0}" type="presParOf" srcId="{64543F72-7D2A-421E-9827-C3F0123B21A0}" destId="{115D564D-FDF8-4454-9A5D-4B15D748F3AE}" srcOrd="1" destOrd="0" presId="urn:microsoft.com/office/officeart/2005/8/layout/chevron2"/>
    <dgm:cxn modelId="{33A97CD5-8470-45C2-9276-5FB61A3F29FB}" type="presParOf" srcId="{D6B6B9E3-015F-4AA7-B31A-80A9BE4FDC43}" destId="{91B57869-D298-4B97-A027-6975DE1E844B}" srcOrd="1" destOrd="0" presId="urn:microsoft.com/office/officeart/2005/8/layout/chevron2"/>
    <dgm:cxn modelId="{09602FFE-1B53-4ABD-88B9-349E8B3326FB}" type="presParOf" srcId="{D6B6B9E3-015F-4AA7-B31A-80A9BE4FDC43}" destId="{BD107133-F66E-43F2-97B9-69E3878CCF61}" srcOrd="2" destOrd="0" presId="urn:microsoft.com/office/officeart/2005/8/layout/chevron2"/>
    <dgm:cxn modelId="{9F19D5B3-1584-4516-B1F0-30C4F75E7792}" type="presParOf" srcId="{BD107133-F66E-43F2-97B9-69E3878CCF61}" destId="{DDA1B196-2026-43F5-AABC-A09CA7471C90}" srcOrd="0" destOrd="0" presId="urn:microsoft.com/office/officeart/2005/8/layout/chevron2"/>
    <dgm:cxn modelId="{C112B536-1A2B-4EE4-B178-0A9B0E51E18E}" type="presParOf" srcId="{BD107133-F66E-43F2-97B9-69E3878CCF61}" destId="{0F0358B5-E37C-425E-9BFF-C884B2DB2FF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EBA4B13-8D38-46D1-8707-6D8E95887758}" type="doc">
      <dgm:prSet loTypeId="urn:microsoft.com/office/officeart/2005/8/layout/chevron2" loCatId="list" qsTypeId="urn:microsoft.com/office/officeart/2005/8/quickstyle/simple1" qsCatId="simple" csTypeId="urn:microsoft.com/office/officeart/2005/8/colors/accent4_2" csCatId="accent4" phldr="1"/>
      <dgm:spPr/>
      <dgm:t>
        <a:bodyPr/>
        <a:lstStyle/>
        <a:p>
          <a:endParaRPr lang="zh-TW" altLang="en-US"/>
        </a:p>
      </dgm:t>
    </dgm:pt>
    <dgm:pt modelId="{6D4A35BD-0FD9-46D6-8871-57FE030D9FCB}">
      <dgm:prSet phldrT="[文字]"/>
      <dgm:spPr>
        <a:solidFill>
          <a:schemeClr val="accent4">
            <a:lumMod val="75000"/>
          </a:schemeClr>
        </a:solidFill>
      </dgm:spPr>
      <dgm:t>
        <a:bodyPr/>
        <a:lstStyle/>
        <a:p>
          <a:r>
            <a:rPr lang="zh-TW" altLang="en-US" b="1" dirty="0"/>
            <a:t>一</a:t>
          </a:r>
        </a:p>
      </dgm:t>
    </dgm:pt>
    <dgm:pt modelId="{596A85EE-8964-4FD2-8CAC-E6FCF066CAE0}" type="parTrans" cxnId="{285F1CC5-DDC1-47F4-A05A-B508579EB5B2}">
      <dgm:prSet/>
      <dgm:spPr/>
      <dgm:t>
        <a:bodyPr/>
        <a:lstStyle/>
        <a:p>
          <a:endParaRPr lang="zh-TW" altLang="en-US"/>
        </a:p>
      </dgm:t>
    </dgm:pt>
    <dgm:pt modelId="{8D27A6FF-D49E-4BAC-8C39-5611EF6B394B}" type="sibTrans" cxnId="{285F1CC5-DDC1-47F4-A05A-B508579EB5B2}">
      <dgm:prSet/>
      <dgm:spPr/>
      <dgm:t>
        <a:bodyPr/>
        <a:lstStyle/>
        <a:p>
          <a:endParaRPr lang="zh-TW" altLang="en-US"/>
        </a:p>
      </dgm:t>
    </dgm:pt>
    <dgm:pt modelId="{EE5C925F-2BA9-4C53-A20A-ABB8440B08A0}">
      <dgm:prSet phldrT="[文字]" custT="1"/>
      <dgm:spPr/>
      <dgm:t>
        <a:bodyPr/>
        <a:lstStyle/>
        <a:p>
          <a:r>
            <a:rPr lang="zh-TW" altLang="en-US" sz="2800" dirty="0"/>
            <a:t>於各年級實施柔道課程二週前</a:t>
          </a:r>
          <a:r>
            <a:rPr lang="zh-TW" sz="2800" dirty="0"/>
            <a:t>，利用午休時間進行各年級種子學生培訓</a:t>
          </a:r>
          <a:r>
            <a:rPr lang="zh-TW" altLang="en-US" sz="2800" dirty="0"/>
            <a:t>。</a:t>
          </a:r>
        </a:p>
      </dgm:t>
    </dgm:pt>
    <dgm:pt modelId="{E8593BDC-F94E-4261-B58D-F9BEA48AC29E}" type="parTrans" cxnId="{27860DC9-A7B7-4156-A480-A3C3A9FEA359}">
      <dgm:prSet/>
      <dgm:spPr/>
      <dgm:t>
        <a:bodyPr/>
        <a:lstStyle/>
        <a:p>
          <a:endParaRPr lang="zh-TW" altLang="en-US"/>
        </a:p>
      </dgm:t>
    </dgm:pt>
    <dgm:pt modelId="{0481980A-1BDD-4227-857A-ABB347D318BE}" type="sibTrans" cxnId="{27860DC9-A7B7-4156-A480-A3C3A9FEA359}">
      <dgm:prSet/>
      <dgm:spPr/>
      <dgm:t>
        <a:bodyPr/>
        <a:lstStyle/>
        <a:p>
          <a:endParaRPr lang="zh-TW" altLang="en-US"/>
        </a:p>
      </dgm:t>
    </dgm:pt>
    <dgm:pt modelId="{464435F5-6389-43FD-80C3-5CE4A82B9D45}">
      <dgm:prSet phldrT="[文字]"/>
      <dgm:spPr>
        <a:solidFill>
          <a:schemeClr val="accent4">
            <a:lumMod val="75000"/>
          </a:schemeClr>
        </a:solidFill>
      </dgm:spPr>
      <dgm:t>
        <a:bodyPr/>
        <a:lstStyle/>
        <a:p>
          <a:r>
            <a:rPr lang="zh-TW" altLang="en-US" b="1" dirty="0"/>
            <a:t>二</a:t>
          </a:r>
        </a:p>
      </dgm:t>
    </dgm:pt>
    <dgm:pt modelId="{D9DE4434-5D8B-4A7F-B161-316EA0EC33B3}" type="parTrans" cxnId="{95EAF1AB-9147-42C5-A1A9-AF07971E6F1A}">
      <dgm:prSet/>
      <dgm:spPr/>
      <dgm:t>
        <a:bodyPr/>
        <a:lstStyle/>
        <a:p>
          <a:endParaRPr lang="zh-TW" altLang="en-US"/>
        </a:p>
      </dgm:t>
    </dgm:pt>
    <dgm:pt modelId="{2FA1BFFD-8641-4637-8FE5-6F708737AF1A}" type="sibTrans" cxnId="{95EAF1AB-9147-42C5-A1A9-AF07971E6F1A}">
      <dgm:prSet/>
      <dgm:spPr/>
      <dgm:t>
        <a:bodyPr/>
        <a:lstStyle/>
        <a:p>
          <a:endParaRPr lang="zh-TW" altLang="en-US"/>
        </a:p>
      </dgm:t>
    </dgm:pt>
    <dgm:pt modelId="{C8136B15-4A46-4055-9B81-38F902806EC6}">
      <dgm:prSet phldrT="[文字]" custT="1"/>
      <dgm:spPr/>
      <dgm:t>
        <a:bodyPr/>
        <a:lstStyle/>
        <a:p>
          <a:r>
            <a:rPr lang="zh-TW" sz="2800" dirty="0"/>
            <a:t>請柔道種子學生協助各班體育老師進行柔道教學時的示範或協助各班學習弱勢學生進行個別教學。</a:t>
          </a:r>
          <a:endParaRPr lang="zh-TW" altLang="en-US" sz="2800" dirty="0"/>
        </a:p>
      </dgm:t>
    </dgm:pt>
    <dgm:pt modelId="{9A366628-0CCF-4967-B0BD-C1022C74A525}" type="parTrans" cxnId="{E27BE4D3-ECA7-49ED-9E1B-D794E2686C6D}">
      <dgm:prSet/>
      <dgm:spPr/>
      <dgm:t>
        <a:bodyPr/>
        <a:lstStyle/>
        <a:p>
          <a:endParaRPr lang="zh-TW" altLang="en-US"/>
        </a:p>
      </dgm:t>
    </dgm:pt>
    <dgm:pt modelId="{9B777815-E8A8-4BFC-A9CD-CAFD24E1098B}" type="sibTrans" cxnId="{E27BE4D3-ECA7-49ED-9E1B-D794E2686C6D}">
      <dgm:prSet/>
      <dgm:spPr/>
      <dgm:t>
        <a:bodyPr/>
        <a:lstStyle/>
        <a:p>
          <a:endParaRPr lang="zh-TW" altLang="en-US"/>
        </a:p>
      </dgm:t>
    </dgm:pt>
    <dgm:pt modelId="{D6B6B9E3-015F-4AA7-B31A-80A9BE4FDC43}" type="pres">
      <dgm:prSet presAssocID="{1EBA4B13-8D38-46D1-8707-6D8E95887758}" presName="linearFlow" presStyleCnt="0">
        <dgm:presLayoutVars>
          <dgm:dir/>
          <dgm:animLvl val="lvl"/>
          <dgm:resizeHandles val="exact"/>
        </dgm:presLayoutVars>
      </dgm:prSet>
      <dgm:spPr/>
    </dgm:pt>
    <dgm:pt modelId="{64543F72-7D2A-421E-9827-C3F0123B21A0}" type="pres">
      <dgm:prSet presAssocID="{6D4A35BD-0FD9-46D6-8871-57FE030D9FCB}" presName="composite" presStyleCnt="0"/>
      <dgm:spPr/>
    </dgm:pt>
    <dgm:pt modelId="{D3448DF6-27C1-4959-A046-87E626E3B248}" type="pres">
      <dgm:prSet presAssocID="{6D4A35BD-0FD9-46D6-8871-57FE030D9FCB}" presName="parentText" presStyleLbl="alignNode1" presStyleIdx="0" presStyleCnt="2">
        <dgm:presLayoutVars>
          <dgm:chMax val="1"/>
          <dgm:bulletEnabled val="1"/>
        </dgm:presLayoutVars>
      </dgm:prSet>
      <dgm:spPr/>
    </dgm:pt>
    <dgm:pt modelId="{115D564D-FDF8-4454-9A5D-4B15D748F3AE}" type="pres">
      <dgm:prSet presAssocID="{6D4A35BD-0FD9-46D6-8871-57FE030D9FCB}" presName="descendantText" presStyleLbl="alignAcc1" presStyleIdx="0" presStyleCnt="2" custScaleY="115886">
        <dgm:presLayoutVars>
          <dgm:bulletEnabled val="1"/>
        </dgm:presLayoutVars>
      </dgm:prSet>
      <dgm:spPr/>
    </dgm:pt>
    <dgm:pt modelId="{91B57869-D298-4B97-A027-6975DE1E844B}" type="pres">
      <dgm:prSet presAssocID="{8D27A6FF-D49E-4BAC-8C39-5611EF6B394B}" presName="sp" presStyleCnt="0"/>
      <dgm:spPr/>
    </dgm:pt>
    <dgm:pt modelId="{BD107133-F66E-43F2-97B9-69E3878CCF61}" type="pres">
      <dgm:prSet presAssocID="{464435F5-6389-43FD-80C3-5CE4A82B9D45}" presName="composite" presStyleCnt="0"/>
      <dgm:spPr/>
    </dgm:pt>
    <dgm:pt modelId="{DDA1B196-2026-43F5-AABC-A09CA7471C90}" type="pres">
      <dgm:prSet presAssocID="{464435F5-6389-43FD-80C3-5CE4A82B9D45}" presName="parentText" presStyleLbl="alignNode1" presStyleIdx="1" presStyleCnt="2" custScaleY="158808">
        <dgm:presLayoutVars>
          <dgm:chMax val="1"/>
          <dgm:bulletEnabled val="1"/>
        </dgm:presLayoutVars>
      </dgm:prSet>
      <dgm:spPr/>
    </dgm:pt>
    <dgm:pt modelId="{0F0358B5-E37C-425E-9BFF-C884B2DB2FF0}" type="pres">
      <dgm:prSet presAssocID="{464435F5-6389-43FD-80C3-5CE4A82B9D45}" presName="descendantText" presStyleLbl="alignAcc1" presStyleIdx="1" presStyleCnt="2" custScaleY="178544">
        <dgm:presLayoutVars>
          <dgm:bulletEnabled val="1"/>
        </dgm:presLayoutVars>
      </dgm:prSet>
      <dgm:spPr/>
    </dgm:pt>
  </dgm:ptLst>
  <dgm:cxnLst>
    <dgm:cxn modelId="{5A10532D-5705-451C-AEA4-75C8F22EE3B8}" type="presOf" srcId="{1EBA4B13-8D38-46D1-8707-6D8E95887758}" destId="{D6B6B9E3-015F-4AA7-B31A-80A9BE4FDC43}" srcOrd="0" destOrd="0" presId="urn:microsoft.com/office/officeart/2005/8/layout/chevron2"/>
    <dgm:cxn modelId="{4FED248A-04CB-4256-BC12-FCB6C729FE09}" type="presOf" srcId="{C8136B15-4A46-4055-9B81-38F902806EC6}" destId="{0F0358B5-E37C-425E-9BFF-C884B2DB2FF0}" srcOrd="0" destOrd="0" presId="urn:microsoft.com/office/officeart/2005/8/layout/chevron2"/>
    <dgm:cxn modelId="{95EAF1AB-9147-42C5-A1A9-AF07971E6F1A}" srcId="{1EBA4B13-8D38-46D1-8707-6D8E95887758}" destId="{464435F5-6389-43FD-80C3-5CE4A82B9D45}" srcOrd="1" destOrd="0" parTransId="{D9DE4434-5D8B-4A7F-B161-316EA0EC33B3}" sibTransId="{2FA1BFFD-8641-4637-8FE5-6F708737AF1A}"/>
    <dgm:cxn modelId="{DEBBDFB5-3926-45E1-9B68-2D2149084192}" type="presOf" srcId="{6D4A35BD-0FD9-46D6-8871-57FE030D9FCB}" destId="{D3448DF6-27C1-4959-A046-87E626E3B248}" srcOrd="0" destOrd="0" presId="urn:microsoft.com/office/officeart/2005/8/layout/chevron2"/>
    <dgm:cxn modelId="{285F1CC5-DDC1-47F4-A05A-B508579EB5B2}" srcId="{1EBA4B13-8D38-46D1-8707-6D8E95887758}" destId="{6D4A35BD-0FD9-46D6-8871-57FE030D9FCB}" srcOrd="0" destOrd="0" parTransId="{596A85EE-8964-4FD2-8CAC-E6FCF066CAE0}" sibTransId="{8D27A6FF-D49E-4BAC-8C39-5611EF6B394B}"/>
    <dgm:cxn modelId="{27860DC9-A7B7-4156-A480-A3C3A9FEA359}" srcId="{6D4A35BD-0FD9-46D6-8871-57FE030D9FCB}" destId="{EE5C925F-2BA9-4C53-A20A-ABB8440B08A0}" srcOrd="0" destOrd="0" parTransId="{E8593BDC-F94E-4261-B58D-F9BEA48AC29E}" sibTransId="{0481980A-1BDD-4227-857A-ABB347D318BE}"/>
    <dgm:cxn modelId="{E27BE4D3-ECA7-49ED-9E1B-D794E2686C6D}" srcId="{464435F5-6389-43FD-80C3-5CE4A82B9D45}" destId="{C8136B15-4A46-4055-9B81-38F902806EC6}" srcOrd="0" destOrd="0" parTransId="{9A366628-0CCF-4967-B0BD-C1022C74A525}" sibTransId="{9B777815-E8A8-4BFC-A9CD-CAFD24E1098B}"/>
    <dgm:cxn modelId="{FCD4FCF2-223A-4EE2-A201-15B1E55D154D}" type="presOf" srcId="{EE5C925F-2BA9-4C53-A20A-ABB8440B08A0}" destId="{115D564D-FDF8-4454-9A5D-4B15D748F3AE}" srcOrd="0" destOrd="0" presId="urn:microsoft.com/office/officeart/2005/8/layout/chevron2"/>
    <dgm:cxn modelId="{1EBFE1F3-E311-43BB-A181-5AED374561FB}" type="presOf" srcId="{464435F5-6389-43FD-80C3-5CE4A82B9D45}" destId="{DDA1B196-2026-43F5-AABC-A09CA7471C90}" srcOrd="0" destOrd="0" presId="urn:microsoft.com/office/officeart/2005/8/layout/chevron2"/>
    <dgm:cxn modelId="{9D4F0CFD-3584-462D-8992-4655DB0D63F9}" type="presParOf" srcId="{D6B6B9E3-015F-4AA7-B31A-80A9BE4FDC43}" destId="{64543F72-7D2A-421E-9827-C3F0123B21A0}" srcOrd="0" destOrd="0" presId="urn:microsoft.com/office/officeart/2005/8/layout/chevron2"/>
    <dgm:cxn modelId="{0FA247FC-22CE-463C-A60A-40948D8319DF}" type="presParOf" srcId="{64543F72-7D2A-421E-9827-C3F0123B21A0}" destId="{D3448DF6-27C1-4959-A046-87E626E3B248}" srcOrd="0" destOrd="0" presId="urn:microsoft.com/office/officeart/2005/8/layout/chevron2"/>
    <dgm:cxn modelId="{0E843360-AB5F-4CD1-B2CF-E40E66D0BA95}" type="presParOf" srcId="{64543F72-7D2A-421E-9827-C3F0123B21A0}" destId="{115D564D-FDF8-4454-9A5D-4B15D748F3AE}" srcOrd="1" destOrd="0" presId="urn:microsoft.com/office/officeart/2005/8/layout/chevron2"/>
    <dgm:cxn modelId="{64406C21-7781-4220-AB23-3191BB50203A}" type="presParOf" srcId="{D6B6B9E3-015F-4AA7-B31A-80A9BE4FDC43}" destId="{91B57869-D298-4B97-A027-6975DE1E844B}" srcOrd="1" destOrd="0" presId="urn:microsoft.com/office/officeart/2005/8/layout/chevron2"/>
    <dgm:cxn modelId="{910D9903-E948-41F7-9C04-A4A9E9BABA3B}" type="presParOf" srcId="{D6B6B9E3-015F-4AA7-B31A-80A9BE4FDC43}" destId="{BD107133-F66E-43F2-97B9-69E3878CCF61}" srcOrd="2" destOrd="0" presId="urn:microsoft.com/office/officeart/2005/8/layout/chevron2"/>
    <dgm:cxn modelId="{2ADEF6B1-B8F9-4D9A-A46D-7A3AA4AFC4E0}" type="presParOf" srcId="{BD107133-F66E-43F2-97B9-69E3878CCF61}" destId="{DDA1B196-2026-43F5-AABC-A09CA7471C90}" srcOrd="0" destOrd="0" presId="urn:microsoft.com/office/officeart/2005/8/layout/chevron2"/>
    <dgm:cxn modelId="{7E6F9DFD-50FB-46A0-9009-530A95A3801A}" type="presParOf" srcId="{BD107133-F66E-43F2-97B9-69E3878CCF61}" destId="{0F0358B5-E37C-425E-9BFF-C884B2DB2FF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BB18B2-3B1E-4F3A-A157-EF0FCC8B5FB1}">
      <dsp:nvSpPr>
        <dsp:cNvPr id="0" name=""/>
        <dsp:cNvSpPr/>
      </dsp:nvSpPr>
      <dsp:spPr>
        <a:xfrm>
          <a:off x="390769" y="120100"/>
          <a:ext cx="2511865" cy="4626902"/>
        </a:xfrm>
        <a:prstGeom prst="rightArrow">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22860" bIns="11430" numCol="1" spcCol="1270" anchor="ctr" anchorCtr="0">
          <a:noAutofit/>
        </a:bodyPr>
        <a:lstStyle/>
        <a:p>
          <a:pPr marL="171450" lvl="1" indent="-171450" algn="l" defTabSz="800100">
            <a:lnSpc>
              <a:spcPct val="90000"/>
            </a:lnSpc>
            <a:spcBef>
              <a:spcPct val="0"/>
            </a:spcBef>
            <a:spcAft>
              <a:spcPct val="15000"/>
            </a:spcAft>
            <a:buChar char="•"/>
          </a:pPr>
          <a:endParaRPr lang="zh-TW" altLang="en-US" sz="1800" kern="1200" dirty="0">
            <a:latin typeface="標楷體" panose="03000509000000000000" pitchFamily="65" charset="-120"/>
            <a:ea typeface="標楷體" panose="03000509000000000000" pitchFamily="65" charset="-120"/>
          </a:endParaRP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體能</a:t>
          </a:r>
          <a:r>
            <a:rPr lang="en-US" altLang="zh-TW" sz="1800" kern="1200" dirty="0">
              <a:latin typeface="標楷體" panose="03000509000000000000" pitchFamily="65" charset="-120"/>
              <a:ea typeface="標楷體" panose="03000509000000000000" pitchFamily="65" charset="-120"/>
            </a:rPr>
            <a:t>25</a:t>
          </a:r>
          <a:r>
            <a:rPr lang="zh-TW" altLang="en-US" sz="1800" kern="1200" dirty="0">
              <a:latin typeface="標楷體" panose="03000509000000000000" pitchFamily="65" charset="-120"/>
              <a:ea typeface="標楷體" panose="03000509000000000000" pitchFamily="65" charset="-120"/>
            </a:rPr>
            <a:t>％</a:t>
          </a: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生活</a:t>
          </a:r>
          <a:r>
            <a:rPr lang="en-US" altLang="zh-TW" sz="1800" kern="1200" dirty="0">
              <a:latin typeface="標楷體" panose="03000509000000000000" pitchFamily="65" charset="-120"/>
              <a:ea typeface="標楷體" panose="03000509000000000000" pitchFamily="65" charset="-120"/>
            </a:rPr>
            <a:t>25</a:t>
          </a:r>
          <a:r>
            <a:rPr lang="zh-TW" altLang="en-US" sz="1800" kern="1200" dirty="0">
              <a:latin typeface="標楷體" panose="03000509000000000000" pitchFamily="65" charset="-120"/>
              <a:ea typeface="標楷體" panose="03000509000000000000" pitchFamily="65" charset="-120"/>
            </a:rPr>
            <a:t>％</a:t>
          </a:r>
          <a:endParaRPr lang="en-US" altLang="zh-TW" sz="1800" kern="1200" dirty="0">
            <a:latin typeface="標楷體" panose="03000509000000000000" pitchFamily="65" charset="-120"/>
            <a:ea typeface="標楷體" panose="03000509000000000000" pitchFamily="65" charset="-120"/>
          </a:endParaRP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精神</a:t>
          </a:r>
          <a:r>
            <a:rPr lang="en-US" altLang="zh-TW" sz="1800" kern="1200" dirty="0">
              <a:latin typeface="標楷體" panose="03000509000000000000" pitchFamily="65" charset="-120"/>
              <a:ea typeface="標楷體" panose="03000509000000000000" pitchFamily="65" charset="-120"/>
            </a:rPr>
            <a:t>25</a:t>
          </a:r>
          <a:r>
            <a:rPr lang="zh-TW" altLang="en-US" sz="1800" kern="1200" dirty="0">
              <a:latin typeface="標楷體" panose="03000509000000000000" pitchFamily="65" charset="-120"/>
              <a:ea typeface="標楷體" panose="03000509000000000000" pitchFamily="65" charset="-120"/>
            </a:rPr>
            <a:t>％</a:t>
          </a:r>
          <a:endParaRPr lang="en-US" altLang="zh-TW" sz="1800" kern="1200" dirty="0">
            <a:latin typeface="標楷體" panose="03000509000000000000" pitchFamily="65" charset="-120"/>
            <a:ea typeface="標楷體" panose="03000509000000000000" pitchFamily="65" charset="-120"/>
          </a:endParaRP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競技</a:t>
          </a:r>
          <a:r>
            <a:rPr lang="en-US" altLang="zh-TW" sz="1800" kern="1200" dirty="0">
              <a:latin typeface="標楷體" panose="03000509000000000000" pitchFamily="65" charset="-120"/>
              <a:ea typeface="標楷體" panose="03000509000000000000" pitchFamily="65" charset="-120"/>
            </a:rPr>
            <a:t>25</a:t>
          </a:r>
          <a:r>
            <a:rPr lang="zh-TW" altLang="en-US" sz="1800" kern="1200" dirty="0">
              <a:latin typeface="標楷體" panose="03000509000000000000" pitchFamily="65" charset="-120"/>
              <a:ea typeface="標楷體" panose="03000509000000000000" pitchFamily="65" charset="-120"/>
            </a:rPr>
            <a:t>％</a:t>
          </a:r>
        </a:p>
      </dsp:txBody>
      <dsp:txXfrm>
        <a:off x="1018735" y="814135"/>
        <a:ext cx="1224534" cy="3238832"/>
      </dsp:txXfrm>
    </dsp:sp>
    <dsp:sp modelId="{62F36C22-B773-41D9-9A2D-1323A44AC277}">
      <dsp:nvSpPr>
        <dsp:cNvPr id="0" name=""/>
        <dsp:cNvSpPr/>
      </dsp:nvSpPr>
      <dsp:spPr>
        <a:xfrm>
          <a:off x="5712" y="1895375"/>
          <a:ext cx="1121568" cy="11215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TW" altLang="en-US" sz="2400" kern="1200" dirty="0"/>
            <a:t>柔道校隊</a:t>
          </a:r>
        </a:p>
      </dsp:txBody>
      <dsp:txXfrm>
        <a:off x="169962" y="2059625"/>
        <a:ext cx="793068" cy="793068"/>
      </dsp:txXfrm>
    </dsp:sp>
    <dsp:sp modelId="{87468FF0-8308-4611-8436-BB8E95C68C4F}">
      <dsp:nvSpPr>
        <dsp:cNvPr id="0" name=""/>
        <dsp:cNvSpPr/>
      </dsp:nvSpPr>
      <dsp:spPr>
        <a:xfrm>
          <a:off x="3491884" y="159787"/>
          <a:ext cx="2507289" cy="4626902"/>
        </a:xfrm>
        <a:prstGeom prst="rightArrow">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9525" rIns="19050" bIns="9525" numCol="1" spcCol="1270" anchor="ctr" anchorCtr="0">
          <a:noAutofit/>
        </a:bodyPr>
        <a:lstStyle/>
        <a:p>
          <a:pPr marL="114300" lvl="1" indent="-114300" algn="l" defTabSz="666750">
            <a:lnSpc>
              <a:spcPct val="90000"/>
            </a:lnSpc>
            <a:spcBef>
              <a:spcPct val="0"/>
            </a:spcBef>
            <a:spcAft>
              <a:spcPct val="15000"/>
            </a:spcAft>
            <a:buChar char="•"/>
          </a:pPr>
          <a:endParaRPr lang="zh-TW" altLang="en-US" sz="1500" kern="1200" dirty="0">
            <a:latin typeface="標楷體" panose="03000509000000000000" pitchFamily="65" charset="-120"/>
            <a:ea typeface="標楷體" panose="03000509000000000000" pitchFamily="65" charset="-120"/>
          </a:endParaRPr>
        </a:p>
        <a:p>
          <a:pPr marL="114300" lvl="1" indent="-114300" algn="l" defTabSz="666750">
            <a:lnSpc>
              <a:spcPct val="90000"/>
            </a:lnSpc>
            <a:spcBef>
              <a:spcPct val="0"/>
            </a:spcBef>
            <a:spcAft>
              <a:spcPct val="15000"/>
            </a:spcAft>
            <a:buChar char="•"/>
          </a:pPr>
          <a:endParaRPr lang="zh-TW" altLang="en-US" sz="1500" kern="1200" dirty="0">
            <a:latin typeface="標楷體" panose="03000509000000000000" pitchFamily="65" charset="-120"/>
            <a:ea typeface="標楷體" panose="03000509000000000000" pitchFamily="65" charset="-120"/>
          </a:endParaRP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校友表現</a:t>
          </a: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家長支持</a:t>
          </a: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老師推崇</a:t>
          </a: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學生興趣</a:t>
          </a:r>
        </a:p>
        <a:p>
          <a:pPr marL="114300" lvl="1" indent="-114300" algn="l" defTabSz="666750">
            <a:lnSpc>
              <a:spcPct val="90000"/>
            </a:lnSpc>
            <a:spcBef>
              <a:spcPct val="0"/>
            </a:spcBef>
            <a:spcAft>
              <a:spcPct val="15000"/>
            </a:spcAft>
            <a:buChar char="•"/>
          </a:pPr>
          <a:endParaRPr lang="zh-TW" altLang="en-US" sz="1500" kern="1200" dirty="0">
            <a:latin typeface="標楷體" panose="03000509000000000000" pitchFamily="65" charset="-120"/>
            <a:ea typeface="標楷體" panose="03000509000000000000" pitchFamily="65" charset="-120"/>
          </a:endParaRPr>
        </a:p>
      </dsp:txBody>
      <dsp:txXfrm>
        <a:off x="4118706" y="853822"/>
        <a:ext cx="1222304" cy="3238832"/>
      </dsp:txXfrm>
    </dsp:sp>
    <dsp:sp modelId="{D58691D1-584F-4DD3-AA94-841AE85EAE78}">
      <dsp:nvSpPr>
        <dsp:cNvPr id="0" name=""/>
        <dsp:cNvSpPr/>
      </dsp:nvSpPr>
      <dsp:spPr>
        <a:xfrm>
          <a:off x="3084194" y="1895375"/>
          <a:ext cx="1121568" cy="11215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zh-TW" altLang="en-US" sz="2500" kern="1200" dirty="0"/>
            <a:t>柔道精神</a:t>
          </a:r>
        </a:p>
      </dsp:txBody>
      <dsp:txXfrm>
        <a:off x="3248444" y="2059625"/>
        <a:ext cx="793068" cy="793068"/>
      </dsp:txXfrm>
    </dsp:sp>
    <dsp:sp modelId="{B5EDE402-A640-4B1E-940F-B0CEFFCBCA5E}">
      <dsp:nvSpPr>
        <dsp:cNvPr id="0" name=""/>
        <dsp:cNvSpPr/>
      </dsp:nvSpPr>
      <dsp:spPr>
        <a:xfrm>
          <a:off x="6547194" y="142708"/>
          <a:ext cx="2591092" cy="4626902"/>
        </a:xfrm>
        <a:prstGeom prst="rightArrow">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9525" rIns="19050" bIns="9525" numCol="1" spcCol="1270" anchor="ctr" anchorCtr="0">
          <a:noAutofit/>
        </a:bodyPr>
        <a:lstStyle/>
        <a:p>
          <a:pPr marL="114300" lvl="1" indent="-114300" algn="l" defTabSz="666750">
            <a:lnSpc>
              <a:spcPct val="90000"/>
            </a:lnSpc>
            <a:spcBef>
              <a:spcPct val="0"/>
            </a:spcBef>
            <a:spcAft>
              <a:spcPct val="15000"/>
            </a:spcAft>
            <a:buChar char="•"/>
          </a:pPr>
          <a:endParaRPr lang="zh-TW" altLang="en-US" sz="1500" kern="1200" dirty="0">
            <a:latin typeface="標楷體" panose="03000509000000000000" pitchFamily="65" charset="-120"/>
            <a:ea typeface="標楷體" panose="03000509000000000000" pitchFamily="65" charset="-120"/>
          </a:endParaRP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體能</a:t>
          </a:r>
          <a:r>
            <a:rPr lang="en-US" altLang="zh-TW" sz="1800" kern="1200" dirty="0">
              <a:latin typeface="標楷體" panose="03000509000000000000" pitchFamily="65" charset="-120"/>
              <a:ea typeface="標楷體" panose="03000509000000000000" pitchFamily="65" charset="-120"/>
            </a:rPr>
            <a:t>30</a:t>
          </a:r>
          <a:r>
            <a:rPr lang="zh-TW" altLang="en-US" sz="1800" kern="1200" dirty="0">
              <a:latin typeface="標楷體" panose="03000509000000000000" pitchFamily="65" charset="-120"/>
              <a:ea typeface="標楷體" panose="03000509000000000000" pitchFamily="65" charset="-120"/>
            </a:rPr>
            <a:t>％</a:t>
          </a: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生活</a:t>
          </a:r>
          <a:r>
            <a:rPr lang="en-US" altLang="zh-TW" sz="1800" kern="1200" dirty="0">
              <a:latin typeface="標楷體" panose="03000509000000000000" pitchFamily="65" charset="-120"/>
              <a:ea typeface="標楷體" panose="03000509000000000000" pitchFamily="65" charset="-120"/>
            </a:rPr>
            <a:t>20</a:t>
          </a:r>
          <a:r>
            <a:rPr lang="zh-TW" altLang="en-US" sz="1800" kern="1200" dirty="0">
              <a:latin typeface="標楷體" panose="03000509000000000000" pitchFamily="65" charset="-120"/>
              <a:ea typeface="標楷體" panose="03000509000000000000" pitchFamily="65" charset="-120"/>
            </a:rPr>
            <a:t>％</a:t>
          </a:r>
          <a:endParaRPr lang="en-US" altLang="zh-TW" sz="1800" kern="1200" dirty="0">
            <a:latin typeface="標楷體" panose="03000509000000000000" pitchFamily="65" charset="-120"/>
            <a:ea typeface="標楷體" panose="03000509000000000000" pitchFamily="65" charset="-120"/>
          </a:endParaRP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精神</a:t>
          </a:r>
          <a:r>
            <a:rPr lang="en-US" altLang="zh-TW" sz="1800" kern="1200" dirty="0">
              <a:latin typeface="標楷體" panose="03000509000000000000" pitchFamily="65" charset="-120"/>
              <a:ea typeface="標楷體" panose="03000509000000000000" pitchFamily="65" charset="-120"/>
            </a:rPr>
            <a:t>30</a:t>
          </a:r>
          <a:r>
            <a:rPr lang="zh-TW" altLang="en-US" sz="1800" kern="1200" dirty="0">
              <a:latin typeface="標楷體" panose="03000509000000000000" pitchFamily="65" charset="-120"/>
              <a:ea typeface="標楷體" panose="03000509000000000000" pitchFamily="65" charset="-120"/>
            </a:rPr>
            <a:t>％</a:t>
          </a:r>
          <a:endParaRPr lang="en-US" altLang="zh-TW" sz="1800" kern="1200" dirty="0">
            <a:latin typeface="標楷體" panose="03000509000000000000" pitchFamily="65" charset="-120"/>
            <a:ea typeface="標楷體" panose="03000509000000000000" pitchFamily="65" charset="-120"/>
          </a:endParaRPr>
        </a:p>
        <a:p>
          <a:pPr marL="171450" lvl="1" indent="-171450" algn="l" defTabSz="800100">
            <a:lnSpc>
              <a:spcPct val="90000"/>
            </a:lnSpc>
            <a:spcBef>
              <a:spcPct val="0"/>
            </a:spcBef>
            <a:spcAft>
              <a:spcPct val="15000"/>
            </a:spcAft>
            <a:buChar char="•"/>
          </a:pPr>
          <a:r>
            <a:rPr lang="zh-TW" altLang="en-US" sz="1800" kern="1200" dirty="0">
              <a:latin typeface="標楷體" panose="03000509000000000000" pitchFamily="65" charset="-120"/>
              <a:ea typeface="標楷體" panose="03000509000000000000" pitchFamily="65" charset="-120"/>
            </a:rPr>
            <a:t>競技</a:t>
          </a:r>
          <a:r>
            <a:rPr lang="en-US" altLang="zh-TW" sz="1800" kern="1200" dirty="0">
              <a:latin typeface="標楷體" panose="03000509000000000000" pitchFamily="65" charset="-120"/>
              <a:ea typeface="標楷體" panose="03000509000000000000" pitchFamily="65" charset="-120"/>
            </a:rPr>
            <a:t>20</a:t>
          </a:r>
          <a:r>
            <a:rPr lang="zh-TW" altLang="en-US" sz="1800" kern="1200" dirty="0">
              <a:latin typeface="標楷體" panose="03000509000000000000" pitchFamily="65" charset="-120"/>
              <a:ea typeface="標楷體" panose="03000509000000000000" pitchFamily="65" charset="-120"/>
            </a:rPr>
            <a:t>％</a:t>
          </a:r>
        </a:p>
      </dsp:txBody>
      <dsp:txXfrm>
        <a:off x="7194967" y="836743"/>
        <a:ext cx="1263157" cy="3238832"/>
      </dsp:txXfrm>
    </dsp:sp>
    <dsp:sp modelId="{4B9AE321-3444-4824-8CCF-493EA729E3E7}">
      <dsp:nvSpPr>
        <dsp:cNvPr id="0" name=""/>
        <dsp:cNvSpPr/>
      </dsp:nvSpPr>
      <dsp:spPr>
        <a:xfrm>
          <a:off x="6160388" y="1895375"/>
          <a:ext cx="1121568" cy="112156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zh-TW" altLang="en-US" sz="2500" kern="1200" dirty="0"/>
            <a:t>柔道課程</a:t>
          </a:r>
        </a:p>
      </dsp:txBody>
      <dsp:txXfrm>
        <a:off x="6324638" y="2059625"/>
        <a:ext cx="793068" cy="79306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B693E8-872A-4802-9BAA-41945D53D856}">
      <dsp:nvSpPr>
        <dsp:cNvPr id="0" name=""/>
        <dsp:cNvSpPr/>
      </dsp:nvSpPr>
      <dsp:spPr>
        <a:xfrm>
          <a:off x="3336730" y="1540771"/>
          <a:ext cx="1570157" cy="1642857"/>
        </a:xfrm>
        <a:prstGeom prst="ellipse">
          <a:avLst/>
        </a:prstGeom>
        <a:solidFill>
          <a:schemeClr val="accent4">
            <a:lumMod val="75000"/>
          </a:schemeClr>
        </a:solidFill>
        <a:ln>
          <a:noFill/>
        </a:ln>
        <a:effectLst>
          <a:glow rad="50600">
            <a:schemeClr val="accent4">
              <a:hueOff val="0"/>
              <a:satOff val="0"/>
              <a:lumOff val="0"/>
              <a:alphaOff val="0"/>
              <a:alpha val="40000"/>
            </a:schemeClr>
          </a:glo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r>
            <a:rPr lang="zh-TW" altLang="en-US" sz="3300" b="1" kern="1200" dirty="0"/>
            <a:t>以武練德</a:t>
          </a:r>
          <a:endParaRPr lang="en-US" altLang="zh-TW" sz="3300" b="1" kern="1200" dirty="0"/>
        </a:p>
      </dsp:txBody>
      <dsp:txXfrm>
        <a:off x="3566674" y="1781362"/>
        <a:ext cx="1110269" cy="1161675"/>
      </dsp:txXfrm>
    </dsp:sp>
    <dsp:sp modelId="{99CDD089-3A30-45DA-93D8-43C93552D0E5}">
      <dsp:nvSpPr>
        <dsp:cNvPr id="0" name=""/>
        <dsp:cNvSpPr/>
      </dsp:nvSpPr>
      <dsp:spPr>
        <a:xfrm rot="5400000" flipV="1">
          <a:off x="4043042" y="1185529"/>
          <a:ext cx="157533" cy="422168"/>
        </a:xfrm>
        <a:prstGeom prst="rightArrow">
          <a:avLst>
            <a:gd name="adj1" fmla="val 60000"/>
            <a:gd name="adj2" fmla="val 50000"/>
          </a:avLst>
        </a:prstGeom>
        <a:solidFill>
          <a:schemeClr val="accent4">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zh-TW" altLang="en-US" sz="1800" kern="1200"/>
        </a:p>
      </dsp:txBody>
      <dsp:txXfrm rot="10800000">
        <a:off x="4066672" y="1246333"/>
        <a:ext cx="110273" cy="253300"/>
      </dsp:txXfrm>
    </dsp:sp>
    <dsp:sp modelId="{88CAB56B-0E10-4A1E-9BEF-63D7ECE6A867}">
      <dsp:nvSpPr>
        <dsp:cNvPr id="0" name=""/>
        <dsp:cNvSpPr/>
      </dsp:nvSpPr>
      <dsp:spPr>
        <a:xfrm>
          <a:off x="2609637" y="1865"/>
          <a:ext cx="3024343" cy="1241673"/>
        </a:xfrm>
        <a:prstGeom prst="flowChartAlternateProcess">
          <a:avLst/>
        </a:prstGeom>
        <a:solidFill>
          <a:schemeClr val="accent4">
            <a:lumMod val="75000"/>
          </a:schemeClr>
        </a:solidFill>
        <a:ln>
          <a:noFill/>
        </a:ln>
        <a:effectLst>
          <a:glow rad="101600">
            <a:schemeClr val="accent4">
              <a:hueOff val="0"/>
              <a:satOff val="0"/>
              <a:lumOff val="0"/>
              <a:alphaOff val="0"/>
              <a:alpha val="60000"/>
            </a:schemeClr>
          </a:glo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zh-TW" altLang="en-US" sz="2600" kern="1200" dirty="0"/>
            <a:t>體能訓練課程</a:t>
          </a:r>
          <a:endParaRPr lang="en-US" altLang="zh-TW" sz="2600" kern="1200" dirty="0"/>
        </a:p>
        <a:p>
          <a:pPr marL="0" lvl="0" indent="0" algn="ctr" defTabSz="1155700">
            <a:lnSpc>
              <a:spcPct val="90000"/>
            </a:lnSpc>
            <a:spcBef>
              <a:spcPct val="0"/>
            </a:spcBef>
            <a:spcAft>
              <a:spcPct val="35000"/>
            </a:spcAft>
            <a:buNone/>
          </a:pPr>
          <a:r>
            <a:rPr lang="en-US" altLang="zh-TW" sz="2600" kern="1200" dirty="0">
              <a:latin typeface="新細明體"/>
              <a:ea typeface="新細明體"/>
            </a:rPr>
            <a:t>《</a:t>
          </a:r>
          <a:r>
            <a:rPr lang="zh-TW" altLang="en-US" sz="2600" kern="1200" dirty="0"/>
            <a:t>堅毅磨練勵心志</a:t>
          </a:r>
          <a:r>
            <a:rPr lang="en-US" altLang="zh-TW" sz="2600" kern="1200" dirty="0">
              <a:latin typeface="新細明體"/>
              <a:ea typeface="新細明體"/>
            </a:rPr>
            <a:t>》</a:t>
          </a:r>
          <a:endParaRPr lang="zh-TW" altLang="en-US" sz="2600" kern="1200" dirty="0"/>
        </a:p>
      </dsp:txBody>
      <dsp:txXfrm>
        <a:off x="2670249" y="62477"/>
        <a:ext cx="2903119" cy="1120449"/>
      </dsp:txXfrm>
    </dsp:sp>
    <dsp:sp modelId="{00A227B6-4CCF-4FDC-9417-112CF56D4A1B}">
      <dsp:nvSpPr>
        <dsp:cNvPr id="0" name=""/>
        <dsp:cNvSpPr/>
      </dsp:nvSpPr>
      <dsp:spPr>
        <a:xfrm rot="10819704" flipH="1">
          <a:off x="2977373" y="2156947"/>
          <a:ext cx="253956" cy="422168"/>
        </a:xfrm>
        <a:prstGeom prst="rightArrow">
          <a:avLst>
            <a:gd name="adj1" fmla="val 60000"/>
            <a:gd name="adj2" fmla="val 50000"/>
          </a:avLst>
        </a:prstGeom>
        <a:solidFill>
          <a:schemeClr val="accent4">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zh-TW" altLang="en-US" sz="1800" kern="1200"/>
        </a:p>
      </dsp:txBody>
      <dsp:txXfrm rot="10800000">
        <a:off x="2977374" y="2241163"/>
        <a:ext cx="177769" cy="253300"/>
      </dsp:txXfrm>
    </dsp:sp>
    <dsp:sp modelId="{A5070852-EE4F-41B6-AF77-DCBF22A3AAD4}">
      <dsp:nvSpPr>
        <dsp:cNvPr id="0" name=""/>
        <dsp:cNvSpPr/>
      </dsp:nvSpPr>
      <dsp:spPr>
        <a:xfrm>
          <a:off x="0" y="1756798"/>
          <a:ext cx="2857710" cy="1241673"/>
        </a:xfrm>
        <a:prstGeom prst="flowChartAlternateProcess">
          <a:avLst/>
        </a:prstGeom>
        <a:solidFill>
          <a:schemeClr val="accent4">
            <a:lumMod val="75000"/>
          </a:schemeClr>
        </a:solidFill>
        <a:ln>
          <a:noFill/>
        </a:ln>
        <a:effectLst>
          <a:glow rad="101600">
            <a:schemeClr val="accent4">
              <a:hueOff val="0"/>
              <a:satOff val="0"/>
              <a:lumOff val="0"/>
              <a:alphaOff val="0"/>
              <a:alpha val="60000"/>
            </a:schemeClr>
          </a:glo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zh-TW" altLang="en-US" sz="2600" kern="1200" dirty="0"/>
            <a:t>生活訓練課程</a:t>
          </a:r>
          <a:endParaRPr lang="en-US" altLang="zh-TW" sz="2600" kern="1200" dirty="0"/>
        </a:p>
        <a:p>
          <a:pPr marL="0" lvl="0" indent="0" algn="ctr" defTabSz="1155700">
            <a:lnSpc>
              <a:spcPct val="90000"/>
            </a:lnSpc>
            <a:spcBef>
              <a:spcPct val="0"/>
            </a:spcBef>
            <a:spcAft>
              <a:spcPct val="35000"/>
            </a:spcAft>
            <a:buNone/>
          </a:pPr>
          <a:r>
            <a:rPr lang="en-US" altLang="zh-TW" sz="2600" kern="1200" dirty="0">
              <a:latin typeface="新細明體"/>
              <a:ea typeface="新細明體"/>
            </a:rPr>
            <a:t>《</a:t>
          </a:r>
          <a:r>
            <a:rPr lang="zh-TW" altLang="en-US" sz="2600" kern="1200" dirty="0">
              <a:latin typeface="新細明體"/>
              <a:ea typeface="新細明體"/>
            </a:rPr>
            <a:t>術業兼修重榮譽</a:t>
          </a:r>
          <a:r>
            <a:rPr lang="en-US" altLang="zh-TW" sz="2600" kern="1200" dirty="0">
              <a:latin typeface="新細明體"/>
              <a:ea typeface="新細明體"/>
            </a:rPr>
            <a:t>》</a:t>
          </a:r>
          <a:endParaRPr lang="zh-TW" altLang="en-US" sz="2600" kern="1200" dirty="0"/>
        </a:p>
      </dsp:txBody>
      <dsp:txXfrm>
        <a:off x="60612" y="1817410"/>
        <a:ext cx="2736486" cy="1120449"/>
      </dsp:txXfrm>
    </dsp:sp>
    <dsp:sp modelId="{FE192428-BC7E-4AE6-94D8-A912A529650D}">
      <dsp:nvSpPr>
        <dsp:cNvPr id="0" name=""/>
        <dsp:cNvSpPr/>
      </dsp:nvSpPr>
      <dsp:spPr>
        <a:xfrm rot="5400000" flipH="1" flipV="1">
          <a:off x="4043042" y="3116702"/>
          <a:ext cx="157533" cy="422168"/>
        </a:xfrm>
        <a:prstGeom prst="rightArrow">
          <a:avLst>
            <a:gd name="adj1" fmla="val 60000"/>
            <a:gd name="adj2" fmla="val 50000"/>
          </a:avLst>
        </a:prstGeom>
        <a:solidFill>
          <a:schemeClr val="accent4">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zh-TW" altLang="en-US" sz="1800" kern="1200"/>
        </a:p>
      </dsp:txBody>
      <dsp:txXfrm rot="10800000">
        <a:off x="4066672" y="3224766"/>
        <a:ext cx="110273" cy="253300"/>
      </dsp:txXfrm>
    </dsp:sp>
    <dsp:sp modelId="{A2336533-1194-4401-A8C0-18E4BC7AFBF1}">
      <dsp:nvSpPr>
        <dsp:cNvPr id="0" name=""/>
        <dsp:cNvSpPr/>
      </dsp:nvSpPr>
      <dsp:spPr>
        <a:xfrm>
          <a:off x="2609637" y="3480861"/>
          <a:ext cx="3024343" cy="1241673"/>
        </a:xfrm>
        <a:prstGeom prst="flowChartAlternateProcess">
          <a:avLst/>
        </a:prstGeom>
        <a:solidFill>
          <a:schemeClr val="accent4">
            <a:lumMod val="75000"/>
          </a:schemeClr>
        </a:solidFill>
        <a:ln>
          <a:noFill/>
        </a:ln>
        <a:effectLst>
          <a:glow rad="101600">
            <a:schemeClr val="accent4">
              <a:hueOff val="0"/>
              <a:satOff val="0"/>
              <a:lumOff val="0"/>
              <a:alphaOff val="0"/>
              <a:alpha val="60000"/>
            </a:schemeClr>
          </a:glo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zh-TW" altLang="en-US" sz="2600" kern="1200" dirty="0"/>
            <a:t>競技訓練課程</a:t>
          </a:r>
          <a:endParaRPr lang="en-US" altLang="zh-TW" sz="2600" kern="1200" dirty="0"/>
        </a:p>
        <a:p>
          <a:pPr marL="0" lvl="0" indent="0" algn="ctr" defTabSz="1155700">
            <a:lnSpc>
              <a:spcPct val="90000"/>
            </a:lnSpc>
            <a:spcBef>
              <a:spcPct val="0"/>
            </a:spcBef>
            <a:spcAft>
              <a:spcPct val="35000"/>
            </a:spcAft>
            <a:buNone/>
          </a:pPr>
          <a:r>
            <a:rPr lang="en-US" altLang="zh-TW" sz="2600" kern="1200" dirty="0">
              <a:latin typeface="新細明體"/>
              <a:ea typeface="新細明體"/>
            </a:rPr>
            <a:t>《</a:t>
          </a:r>
          <a:r>
            <a:rPr lang="zh-TW" altLang="en-US" sz="2600" kern="1200" dirty="0">
              <a:latin typeface="新細明體"/>
              <a:ea typeface="新細明體"/>
            </a:rPr>
            <a:t>精力善用求ㄧ勝</a:t>
          </a:r>
          <a:r>
            <a:rPr lang="en-US" altLang="zh-TW" sz="2600" kern="1200" dirty="0">
              <a:latin typeface="新細明體"/>
              <a:ea typeface="新細明體"/>
            </a:rPr>
            <a:t>》</a:t>
          </a:r>
          <a:endParaRPr lang="zh-TW" altLang="en-US" sz="2600" kern="1200" dirty="0"/>
        </a:p>
      </dsp:txBody>
      <dsp:txXfrm>
        <a:off x="2670249" y="3541473"/>
        <a:ext cx="2903119" cy="1120449"/>
      </dsp:txXfrm>
    </dsp:sp>
    <dsp:sp modelId="{432B7B05-5A82-4596-AF83-533851334EFC}">
      <dsp:nvSpPr>
        <dsp:cNvPr id="0" name=""/>
        <dsp:cNvSpPr/>
      </dsp:nvSpPr>
      <dsp:spPr>
        <a:xfrm rot="21580101" flipH="1">
          <a:off x="5003037" y="2156887"/>
          <a:ext cx="231670" cy="422168"/>
        </a:xfrm>
        <a:prstGeom prst="rightArrow">
          <a:avLst>
            <a:gd name="adj1" fmla="val 60000"/>
            <a:gd name="adj2" fmla="val 50000"/>
          </a:avLst>
        </a:prstGeom>
        <a:solidFill>
          <a:schemeClr val="accent4">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zh-TW" altLang="en-US" sz="1800" kern="1200"/>
        </a:p>
      </dsp:txBody>
      <dsp:txXfrm>
        <a:off x="5072537" y="2241120"/>
        <a:ext cx="162169" cy="253300"/>
      </dsp:txXfrm>
    </dsp:sp>
    <dsp:sp modelId="{1C73E3E2-9DDA-48DD-8D17-5C34B49565E7}">
      <dsp:nvSpPr>
        <dsp:cNvPr id="0" name=""/>
        <dsp:cNvSpPr/>
      </dsp:nvSpPr>
      <dsp:spPr>
        <a:xfrm>
          <a:off x="5343852" y="1756789"/>
          <a:ext cx="2885747" cy="1241673"/>
        </a:xfrm>
        <a:prstGeom prst="flowChartAlternateProcess">
          <a:avLst/>
        </a:prstGeom>
        <a:solidFill>
          <a:schemeClr val="accent4">
            <a:lumMod val="75000"/>
          </a:schemeClr>
        </a:solidFill>
        <a:ln>
          <a:noFill/>
        </a:ln>
        <a:effectLst>
          <a:glow rad="101600">
            <a:schemeClr val="accent4">
              <a:hueOff val="0"/>
              <a:satOff val="0"/>
              <a:lumOff val="0"/>
              <a:alphaOff val="0"/>
              <a:alpha val="60000"/>
            </a:schemeClr>
          </a:glo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zh-TW" altLang="en-US" sz="2600" kern="1200" dirty="0"/>
            <a:t>精神訓練課程</a:t>
          </a:r>
          <a:endParaRPr lang="en-US" altLang="zh-TW" sz="2600" kern="1200" dirty="0"/>
        </a:p>
        <a:p>
          <a:pPr marL="0" lvl="0" indent="0" algn="ctr" defTabSz="1155700">
            <a:lnSpc>
              <a:spcPct val="90000"/>
            </a:lnSpc>
            <a:spcBef>
              <a:spcPct val="0"/>
            </a:spcBef>
            <a:spcAft>
              <a:spcPct val="35000"/>
            </a:spcAft>
            <a:buNone/>
          </a:pPr>
          <a:r>
            <a:rPr lang="en-US" altLang="zh-TW" sz="2600" kern="1200" dirty="0">
              <a:latin typeface="新細明體"/>
              <a:ea typeface="新細明體"/>
            </a:rPr>
            <a:t>《</a:t>
          </a:r>
          <a:r>
            <a:rPr lang="zh-TW" altLang="en-US" sz="2600" kern="1200" dirty="0">
              <a:latin typeface="新細明體"/>
              <a:ea typeface="新細明體"/>
            </a:rPr>
            <a:t>正向勇敢智若愚</a:t>
          </a:r>
          <a:r>
            <a:rPr lang="en-US" altLang="zh-TW" sz="2600" kern="1200" dirty="0">
              <a:latin typeface="新細明體"/>
              <a:ea typeface="新細明體"/>
            </a:rPr>
            <a:t>》</a:t>
          </a:r>
          <a:endParaRPr lang="zh-TW" altLang="en-US" sz="2600" kern="1200" dirty="0"/>
        </a:p>
      </dsp:txBody>
      <dsp:txXfrm>
        <a:off x="5404464" y="1817401"/>
        <a:ext cx="2764523" cy="112044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8A2AF8-1D5D-43B5-9D0D-79893869AEDD}">
      <dsp:nvSpPr>
        <dsp:cNvPr id="0" name=""/>
        <dsp:cNvSpPr/>
      </dsp:nvSpPr>
      <dsp:spPr>
        <a:xfrm>
          <a:off x="8574" y="1954858"/>
          <a:ext cx="1751271" cy="1874381"/>
        </a:xfrm>
        <a:prstGeom prst="roundRect">
          <a:avLst>
            <a:gd name="adj" fmla="val 10000"/>
          </a:avLst>
        </a:prstGeom>
        <a:solidFill>
          <a:schemeClr val="accent3">
            <a:lumMod val="75000"/>
          </a:schemeClr>
        </a:solidFill>
        <a:ln w="38100" cap="flat" cmpd="dbl" algn="ctr">
          <a:solidFill>
            <a:schemeClr val="lt1">
              <a:hueOff val="0"/>
              <a:satOff val="0"/>
              <a:lumOff val="0"/>
              <a:alphaOff val="0"/>
            </a:schemeClr>
          </a:solidFill>
          <a:prstDash val="solid"/>
        </a:ln>
        <a:effectLst>
          <a:glow rad="50600">
            <a:schemeClr val="accent3">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altLang="en-US" sz="3000" kern="1200" dirty="0"/>
            <a:t>學校資源</a:t>
          </a:r>
          <a:endParaRPr lang="en-US" altLang="zh-TW" sz="3000" kern="1200" dirty="0"/>
        </a:p>
        <a:p>
          <a:pPr marL="0" lvl="0" indent="0" algn="ctr" defTabSz="1333500">
            <a:lnSpc>
              <a:spcPct val="90000"/>
            </a:lnSpc>
            <a:spcBef>
              <a:spcPct val="0"/>
            </a:spcBef>
            <a:spcAft>
              <a:spcPct val="35000"/>
            </a:spcAft>
            <a:buNone/>
          </a:pPr>
          <a:r>
            <a:rPr lang="zh-TW" altLang="en-US" sz="3000" kern="1200" dirty="0"/>
            <a:t>共享性</a:t>
          </a:r>
        </a:p>
      </dsp:txBody>
      <dsp:txXfrm>
        <a:off x="59867" y="2006151"/>
        <a:ext cx="1648685" cy="1771795"/>
      </dsp:txXfrm>
    </dsp:sp>
    <dsp:sp modelId="{FB8ABA64-AB35-4ADE-A52D-A3C5F1EC189F}">
      <dsp:nvSpPr>
        <dsp:cNvPr id="0" name=""/>
        <dsp:cNvSpPr/>
      </dsp:nvSpPr>
      <dsp:spPr>
        <a:xfrm rot="19390404">
          <a:off x="1573770" y="2303542"/>
          <a:ext cx="1864983" cy="59150"/>
        </a:xfrm>
        <a:custGeom>
          <a:avLst/>
          <a:gdLst/>
          <a:ahLst/>
          <a:cxnLst/>
          <a:rect l="0" t="0" r="0" b="0"/>
          <a:pathLst>
            <a:path>
              <a:moveTo>
                <a:pt x="0" y="29575"/>
              </a:moveTo>
              <a:lnTo>
                <a:pt x="1864983" y="29575"/>
              </a:lnTo>
            </a:path>
          </a:pathLst>
        </a:custGeom>
        <a:noFill/>
        <a:ln w="12700" cap="flat" cmpd="sng" algn="ctr">
          <a:solidFill>
            <a:schemeClr val="dk1"/>
          </a:solidFill>
          <a:prstDash val="solid"/>
        </a:ln>
        <a:effectLst/>
      </dsp:spPr>
      <dsp:style>
        <a:lnRef idx="1">
          <a:schemeClr val="dk1"/>
        </a:lnRef>
        <a:fillRef idx="0">
          <a:schemeClr val="dk1"/>
        </a:fillRef>
        <a:effectRef idx="0">
          <a:schemeClr val="dk1"/>
        </a:effectRef>
        <a:fontRef idx="minor">
          <a:schemeClr val="tx1"/>
        </a:fontRef>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TW" altLang="en-US" sz="600" kern="1200"/>
        </a:p>
      </dsp:txBody>
      <dsp:txXfrm>
        <a:off x="2459637" y="2286493"/>
        <a:ext cx="93249" cy="93249"/>
      </dsp:txXfrm>
    </dsp:sp>
    <dsp:sp modelId="{DA3421D0-53F3-4826-8FAE-53AFEBD9D3B0}">
      <dsp:nvSpPr>
        <dsp:cNvPr id="0" name=""/>
        <dsp:cNvSpPr/>
      </dsp:nvSpPr>
      <dsp:spPr>
        <a:xfrm>
          <a:off x="3252678" y="836996"/>
          <a:ext cx="4975020" cy="1874381"/>
        </a:xfrm>
        <a:prstGeom prst="roundRect">
          <a:avLst>
            <a:gd name="adj" fmla="val 10000"/>
          </a:avLst>
        </a:prstGeom>
        <a:solidFill>
          <a:schemeClr val="accent3">
            <a:lumMod val="75000"/>
          </a:schemeClr>
        </a:solidFill>
        <a:ln w="38100" cap="flat" cmpd="dbl" algn="ctr">
          <a:solidFill>
            <a:schemeClr val="lt1">
              <a:hueOff val="0"/>
              <a:satOff val="0"/>
              <a:lumOff val="0"/>
              <a:alphaOff val="0"/>
            </a:schemeClr>
          </a:solidFill>
          <a:prstDash val="solid"/>
        </a:ln>
        <a:effectLst>
          <a:glow rad="50600">
            <a:schemeClr val="accent3">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l" defTabSz="1333500">
            <a:lnSpc>
              <a:spcPct val="90000"/>
            </a:lnSpc>
            <a:spcBef>
              <a:spcPct val="0"/>
            </a:spcBef>
            <a:spcAft>
              <a:spcPct val="35000"/>
            </a:spcAft>
            <a:buNone/>
          </a:pPr>
          <a:r>
            <a:rPr lang="zh-TW" sz="3000" kern="1200" dirty="0"/>
            <a:t>設計由淺到深多元體驗課程；</a:t>
          </a:r>
        </a:p>
        <a:p>
          <a:pPr marL="0" lvl="0" indent="0" algn="l" defTabSz="1333500">
            <a:lnSpc>
              <a:spcPct val="90000"/>
            </a:lnSpc>
            <a:spcBef>
              <a:spcPct val="0"/>
            </a:spcBef>
            <a:spcAft>
              <a:spcPct val="35000"/>
            </a:spcAft>
            <a:buNone/>
          </a:pPr>
          <a:r>
            <a:rPr lang="zh-TW" sz="3000" kern="1200" dirty="0"/>
            <a:t>提供他校進行校際交流。</a:t>
          </a:r>
          <a:endParaRPr lang="zh-TW" altLang="en-US" sz="3000" kern="1200" dirty="0"/>
        </a:p>
      </dsp:txBody>
      <dsp:txXfrm>
        <a:off x="3307577" y="891895"/>
        <a:ext cx="4865222" cy="1764583"/>
      </dsp:txXfrm>
    </dsp:sp>
    <dsp:sp modelId="{C4E4A05A-A09C-4A75-AFE1-8239022AE0BC}">
      <dsp:nvSpPr>
        <dsp:cNvPr id="0" name=""/>
        <dsp:cNvSpPr/>
      </dsp:nvSpPr>
      <dsp:spPr>
        <a:xfrm rot="2088203">
          <a:off x="1597235" y="3381311"/>
          <a:ext cx="1818053" cy="59150"/>
        </a:xfrm>
        <a:custGeom>
          <a:avLst/>
          <a:gdLst/>
          <a:ahLst/>
          <a:cxnLst/>
          <a:rect l="0" t="0" r="0" b="0"/>
          <a:pathLst>
            <a:path>
              <a:moveTo>
                <a:pt x="0" y="29575"/>
              </a:moveTo>
              <a:lnTo>
                <a:pt x="1818053" y="29575"/>
              </a:lnTo>
            </a:path>
          </a:pathLst>
        </a:custGeom>
        <a:noFill/>
        <a:ln w="12700" cap="flat" cmpd="sng" algn="ctr">
          <a:solidFill>
            <a:schemeClr val="dk1"/>
          </a:solidFill>
          <a:prstDash val="solid"/>
        </a:ln>
        <a:effectLst/>
      </dsp:spPr>
      <dsp:style>
        <a:lnRef idx="1">
          <a:schemeClr val="dk1"/>
        </a:lnRef>
        <a:fillRef idx="0">
          <a:schemeClr val="dk1"/>
        </a:fillRef>
        <a:effectRef idx="0">
          <a:schemeClr val="dk1"/>
        </a:effectRef>
        <a:fontRef idx="minor">
          <a:schemeClr val="tx1"/>
        </a:fontRef>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TW" altLang="en-US" sz="600" kern="1200"/>
        </a:p>
      </dsp:txBody>
      <dsp:txXfrm>
        <a:off x="2460810" y="3365435"/>
        <a:ext cx="90902" cy="90902"/>
      </dsp:txXfrm>
    </dsp:sp>
    <dsp:sp modelId="{D00AB21D-9373-4310-A352-9AF6CD5292A0}">
      <dsp:nvSpPr>
        <dsp:cNvPr id="0" name=""/>
        <dsp:cNvSpPr/>
      </dsp:nvSpPr>
      <dsp:spPr>
        <a:xfrm>
          <a:off x="3252678" y="2992534"/>
          <a:ext cx="4972770" cy="1874381"/>
        </a:xfrm>
        <a:prstGeom prst="roundRect">
          <a:avLst>
            <a:gd name="adj" fmla="val 10000"/>
          </a:avLst>
        </a:prstGeom>
        <a:solidFill>
          <a:schemeClr val="accent3">
            <a:lumMod val="75000"/>
          </a:schemeClr>
        </a:solidFill>
        <a:ln w="38100" cap="flat" cmpd="dbl" algn="ctr">
          <a:solidFill>
            <a:schemeClr val="lt1">
              <a:hueOff val="0"/>
              <a:satOff val="0"/>
              <a:lumOff val="0"/>
              <a:alphaOff val="0"/>
            </a:schemeClr>
          </a:solidFill>
          <a:prstDash val="solid"/>
        </a:ln>
        <a:effectLst>
          <a:glow rad="50600">
            <a:schemeClr val="accent3">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sz="3000" kern="1200" dirty="0"/>
            <a:t>多方爭取經費挹注人力支援；</a:t>
          </a:r>
        </a:p>
        <a:p>
          <a:pPr marL="0" lvl="0" indent="0" algn="l" defTabSz="1333500">
            <a:lnSpc>
              <a:spcPct val="90000"/>
            </a:lnSpc>
            <a:spcBef>
              <a:spcPct val="0"/>
            </a:spcBef>
            <a:spcAft>
              <a:spcPct val="35000"/>
            </a:spcAft>
            <a:buNone/>
          </a:pPr>
          <a:r>
            <a:rPr lang="zh-TW" sz="3000" kern="1200" dirty="0"/>
            <a:t>建置優質場域分享鄰校。</a:t>
          </a:r>
          <a:endParaRPr lang="zh-TW" altLang="en-US" sz="3000" kern="1200" dirty="0"/>
        </a:p>
      </dsp:txBody>
      <dsp:txXfrm>
        <a:off x="3307577" y="3047433"/>
        <a:ext cx="4862972" cy="176458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448DF6-27C1-4959-A046-87E626E3B248}">
      <dsp:nvSpPr>
        <dsp:cNvPr id="0" name=""/>
        <dsp:cNvSpPr/>
      </dsp:nvSpPr>
      <dsp:spPr>
        <a:xfrm rot="5400000">
          <a:off x="-291653" y="292140"/>
          <a:ext cx="1944356" cy="1361049"/>
        </a:xfrm>
        <a:prstGeom prst="chevron">
          <a:avLst/>
        </a:prstGeom>
        <a:solidFill>
          <a:schemeClr val="accent3">
            <a:lumMod val="7500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zh-TW" altLang="en-US" sz="3500" b="1" kern="1200" dirty="0"/>
            <a:t>一</a:t>
          </a:r>
        </a:p>
      </dsp:txBody>
      <dsp:txXfrm rot="-5400000">
        <a:off x="1" y="681012"/>
        <a:ext cx="1361049" cy="583307"/>
      </dsp:txXfrm>
    </dsp:sp>
    <dsp:sp modelId="{115D564D-FDF8-4454-9A5D-4B15D748F3AE}">
      <dsp:nvSpPr>
        <dsp:cNvPr id="0" name=""/>
        <dsp:cNvSpPr/>
      </dsp:nvSpPr>
      <dsp:spPr>
        <a:xfrm rot="5400000">
          <a:off x="4163408" y="-2801871"/>
          <a:ext cx="1263831" cy="6868550"/>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en-US" sz="2800" kern="1200" dirty="0"/>
            <a:t>請柔道專長教師編寫不同深度的主題體驗活動課程方案。</a:t>
          </a:r>
        </a:p>
      </dsp:txBody>
      <dsp:txXfrm rot="-5400000">
        <a:off x="1361049" y="62183"/>
        <a:ext cx="6806855" cy="1140441"/>
      </dsp:txXfrm>
    </dsp:sp>
    <dsp:sp modelId="{DDA1B196-2026-43F5-AABC-A09CA7471C90}">
      <dsp:nvSpPr>
        <dsp:cNvPr id="0" name=""/>
        <dsp:cNvSpPr/>
      </dsp:nvSpPr>
      <dsp:spPr>
        <a:xfrm rot="5400000">
          <a:off x="-291653" y="1947209"/>
          <a:ext cx="1944356" cy="1361049"/>
        </a:xfrm>
        <a:prstGeom prst="chevron">
          <a:avLst/>
        </a:prstGeom>
        <a:solidFill>
          <a:schemeClr val="accent3">
            <a:lumMod val="7500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zh-TW" altLang="en-US" sz="3500" b="1" kern="1200" dirty="0"/>
            <a:t>二</a:t>
          </a:r>
        </a:p>
      </dsp:txBody>
      <dsp:txXfrm rot="-5400000">
        <a:off x="1" y="2336081"/>
        <a:ext cx="1361049" cy="583307"/>
      </dsp:txXfrm>
    </dsp:sp>
    <dsp:sp modelId="{0F0358B5-E37C-425E-9BFF-C884B2DB2FF0}">
      <dsp:nvSpPr>
        <dsp:cNvPr id="0" name=""/>
        <dsp:cNvSpPr/>
      </dsp:nvSpPr>
      <dsp:spPr>
        <a:xfrm rot="5400000">
          <a:off x="4163408" y="-1146803"/>
          <a:ext cx="1263831" cy="6868550"/>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en-US" sz="2800" kern="1200" dirty="0"/>
            <a:t>依據進行校際交流人員的年齡、程度，提供適合的交流課程。</a:t>
          </a:r>
        </a:p>
      </dsp:txBody>
      <dsp:txXfrm rot="-5400000">
        <a:off x="1361049" y="1717251"/>
        <a:ext cx="6806855" cy="114044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448DF6-27C1-4959-A046-87E626E3B248}">
      <dsp:nvSpPr>
        <dsp:cNvPr id="0" name=""/>
        <dsp:cNvSpPr/>
      </dsp:nvSpPr>
      <dsp:spPr>
        <a:xfrm rot="5400000">
          <a:off x="-291653" y="292140"/>
          <a:ext cx="1944356" cy="1361049"/>
        </a:xfrm>
        <a:prstGeom prst="chevron">
          <a:avLst/>
        </a:prstGeom>
        <a:solidFill>
          <a:schemeClr val="accent3">
            <a:lumMod val="7500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zh-TW" altLang="en-US" sz="3500" b="1" kern="1200" dirty="0"/>
            <a:t>一</a:t>
          </a:r>
        </a:p>
      </dsp:txBody>
      <dsp:txXfrm rot="-5400000">
        <a:off x="1" y="681012"/>
        <a:ext cx="1361049" cy="583307"/>
      </dsp:txXfrm>
    </dsp:sp>
    <dsp:sp modelId="{115D564D-FDF8-4454-9A5D-4B15D748F3AE}">
      <dsp:nvSpPr>
        <dsp:cNvPr id="0" name=""/>
        <dsp:cNvSpPr/>
      </dsp:nvSpPr>
      <dsp:spPr>
        <a:xfrm rot="5400000">
          <a:off x="4163408" y="-2801871"/>
          <a:ext cx="1263831" cy="6868550"/>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en-US" sz="2800" kern="1200" dirty="0"/>
            <a:t>爭取公部門相關計畫經費及民間企業贊助，改善本校柔道場軟硬體設施。</a:t>
          </a:r>
        </a:p>
      </dsp:txBody>
      <dsp:txXfrm rot="-5400000">
        <a:off x="1361049" y="62183"/>
        <a:ext cx="6806855" cy="1140441"/>
      </dsp:txXfrm>
    </dsp:sp>
    <dsp:sp modelId="{DDA1B196-2026-43F5-AABC-A09CA7471C90}">
      <dsp:nvSpPr>
        <dsp:cNvPr id="0" name=""/>
        <dsp:cNvSpPr/>
      </dsp:nvSpPr>
      <dsp:spPr>
        <a:xfrm rot="5400000">
          <a:off x="-291653" y="1947209"/>
          <a:ext cx="1944356" cy="1361049"/>
        </a:xfrm>
        <a:prstGeom prst="chevron">
          <a:avLst/>
        </a:prstGeom>
        <a:solidFill>
          <a:schemeClr val="accent3">
            <a:lumMod val="7500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zh-TW" altLang="en-US" sz="3500" b="1" kern="1200" dirty="0"/>
            <a:t>二</a:t>
          </a:r>
        </a:p>
      </dsp:txBody>
      <dsp:txXfrm rot="-5400000">
        <a:off x="1" y="2336081"/>
        <a:ext cx="1361049" cy="583307"/>
      </dsp:txXfrm>
    </dsp:sp>
    <dsp:sp modelId="{0F0358B5-E37C-425E-9BFF-C884B2DB2FF0}">
      <dsp:nvSpPr>
        <dsp:cNvPr id="0" name=""/>
        <dsp:cNvSpPr/>
      </dsp:nvSpPr>
      <dsp:spPr>
        <a:xfrm rot="5400000">
          <a:off x="4163408" y="-1146803"/>
          <a:ext cx="1263831" cy="6868550"/>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en-US" sz="2800" kern="1200" dirty="0"/>
            <a:t>進行校際交流活動，分享學校資源與其他學校共享。</a:t>
          </a:r>
        </a:p>
      </dsp:txBody>
      <dsp:txXfrm rot="-5400000">
        <a:off x="1361049" y="1717251"/>
        <a:ext cx="6806855" cy="114044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E1DAD3-2E17-49E0-812B-F9686A7D8B4A}">
      <dsp:nvSpPr>
        <dsp:cNvPr id="0" name=""/>
        <dsp:cNvSpPr/>
      </dsp:nvSpPr>
      <dsp:spPr>
        <a:xfrm>
          <a:off x="1883" y="1917550"/>
          <a:ext cx="1673296" cy="1868811"/>
        </a:xfrm>
        <a:prstGeom prst="roundRect">
          <a:avLst>
            <a:gd name="adj" fmla="val 10000"/>
          </a:avLst>
        </a:prstGeom>
        <a:solidFill>
          <a:schemeClr val="accent6">
            <a:hueOff val="0"/>
            <a:satOff val="0"/>
            <a:lumOff val="0"/>
            <a:alphaOff val="0"/>
          </a:schemeClr>
        </a:solidFill>
        <a:ln w="38100" cap="flat" cmpd="dbl" algn="ctr">
          <a:solidFill>
            <a:schemeClr val="lt1">
              <a:hueOff val="0"/>
              <a:satOff val="0"/>
              <a:lumOff val="0"/>
              <a:alphaOff val="0"/>
            </a:schemeClr>
          </a:solidFill>
          <a:prstDash val="solid"/>
        </a:ln>
        <a:effectLst>
          <a:glow rad="50600">
            <a:schemeClr val="accent6">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altLang="en-US" sz="3000" kern="1200" dirty="0"/>
            <a:t>學習效能</a:t>
          </a:r>
          <a:endParaRPr lang="en-US" altLang="zh-TW" sz="3000" kern="1200" dirty="0"/>
        </a:p>
        <a:p>
          <a:pPr marL="0" lvl="0" indent="0" algn="ctr" defTabSz="1333500">
            <a:lnSpc>
              <a:spcPct val="90000"/>
            </a:lnSpc>
            <a:spcBef>
              <a:spcPct val="0"/>
            </a:spcBef>
            <a:spcAft>
              <a:spcPct val="35000"/>
            </a:spcAft>
            <a:buNone/>
          </a:pPr>
          <a:r>
            <a:rPr lang="zh-TW" altLang="en-US" sz="3000" kern="1200" dirty="0"/>
            <a:t>卓越性</a:t>
          </a:r>
        </a:p>
      </dsp:txBody>
      <dsp:txXfrm>
        <a:off x="50892" y="1966559"/>
        <a:ext cx="1575278" cy="1770793"/>
      </dsp:txXfrm>
    </dsp:sp>
    <dsp:sp modelId="{19920056-C5E6-4E59-BE73-7847AF7EF9B5}">
      <dsp:nvSpPr>
        <dsp:cNvPr id="0" name=""/>
        <dsp:cNvSpPr/>
      </dsp:nvSpPr>
      <dsp:spPr>
        <a:xfrm rot="19457599">
          <a:off x="1502124" y="2285185"/>
          <a:ext cx="1841158" cy="58974"/>
        </a:xfrm>
        <a:custGeom>
          <a:avLst/>
          <a:gdLst/>
          <a:ahLst/>
          <a:cxnLst/>
          <a:rect l="0" t="0" r="0" b="0"/>
          <a:pathLst>
            <a:path>
              <a:moveTo>
                <a:pt x="0" y="29487"/>
              </a:moveTo>
              <a:lnTo>
                <a:pt x="1841158" y="29487"/>
              </a:lnTo>
            </a:path>
          </a:pathLst>
        </a:custGeom>
        <a:noFill/>
        <a:ln w="12700" cap="flat" cmpd="sng" algn="ctr">
          <a:solidFill>
            <a:schemeClr val="dk1"/>
          </a:solidFill>
          <a:prstDash val="solid"/>
        </a:ln>
        <a:effectLst/>
      </dsp:spPr>
      <dsp:style>
        <a:lnRef idx="1">
          <a:schemeClr val="dk1"/>
        </a:lnRef>
        <a:fillRef idx="0">
          <a:schemeClr val="dk1"/>
        </a:fillRef>
        <a:effectRef idx="0">
          <a:schemeClr val="dk1"/>
        </a:effectRef>
        <a:fontRef idx="minor">
          <a:schemeClr val="tx1"/>
        </a:fontRef>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TW" altLang="en-US" sz="600" kern="1200"/>
        </a:p>
      </dsp:txBody>
      <dsp:txXfrm>
        <a:off x="2376674" y="2268643"/>
        <a:ext cx="92057" cy="92057"/>
      </dsp:txXfrm>
    </dsp:sp>
    <dsp:sp modelId="{797725AA-9AB6-496C-93A5-0880499ADC12}">
      <dsp:nvSpPr>
        <dsp:cNvPr id="0" name=""/>
        <dsp:cNvSpPr/>
      </dsp:nvSpPr>
      <dsp:spPr>
        <a:xfrm>
          <a:off x="3170228" y="842984"/>
          <a:ext cx="5048032" cy="1868811"/>
        </a:xfrm>
        <a:prstGeom prst="roundRect">
          <a:avLst>
            <a:gd name="adj" fmla="val 10000"/>
          </a:avLst>
        </a:prstGeom>
        <a:solidFill>
          <a:schemeClr val="accent6">
            <a:hueOff val="0"/>
            <a:satOff val="0"/>
            <a:lumOff val="0"/>
            <a:alphaOff val="0"/>
          </a:schemeClr>
        </a:solidFill>
        <a:ln w="38100" cap="flat" cmpd="dbl" algn="ctr">
          <a:solidFill>
            <a:schemeClr val="lt1">
              <a:hueOff val="0"/>
              <a:satOff val="0"/>
              <a:lumOff val="0"/>
              <a:alphaOff val="0"/>
            </a:schemeClr>
          </a:solidFill>
          <a:prstDash val="solid"/>
        </a:ln>
        <a:effectLst>
          <a:glow rad="50600">
            <a:schemeClr val="accent6">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l" defTabSz="1333500">
            <a:lnSpc>
              <a:spcPct val="90000"/>
            </a:lnSpc>
            <a:spcBef>
              <a:spcPct val="0"/>
            </a:spcBef>
            <a:spcAft>
              <a:spcPct val="35000"/>
            </a:spcAft>
            <a:buNone/>
          </a:pPr>
          <a:r>
            <a:rPr lang="zh-TW" sz="3000" kern="1200" dirty="0"/>
            <a:t>訓練精英團隊發揚學校特色；</a:t>
          </a:r>
        </a:p>
        <a:p>
          <a:pPr marL="0" lvl="0" indent="0" algn="l" defTabSz="1333500">
            <a:lnSpc>
              <a:spcPct val="90000"/>
            </a:lnSpc>
            <a:spcBef>
              <a:spcPct val="0"/>
            </a:spcBef>
            <a:spcAft>
              <a:spcPct val="35000"/>
            </a:spcAft>
            <a:buNone/>
          </a:pPr>
          <a:r>
            <a:rPr lang="zh-TW" sz="3000" kern="1200" dirty="0"/>
            <a:t>行銷學校亮點創造卓越。</a:t>
          </a:r>
          <a:endParaRPr lang="zh-TW" altLang="en-US" sz="3000" kern="1200" dirty="0"/>
        </a:p>
      </dsp:txBody>
      <dsp:txXfrm>
        <a:off x="3224964" y="897720"/>
        <a:ext cx="4938560" cy="1759339"/>
      </dsp:txXfrm>
    </dsp:sp>
    <dsp:sp modelId="{6155A05B-9F2E-4F51-8FDC-A945E3292D8B}">
      <dsp:nvSpPr>
        <dsp:cNvPr id="0" name=""/>
        <dsp:cNvSpPr/>
      </dsp:nvSpPr>
      <dsp:spPr>
        <a:xfrm rot="2142401">
          <a:off x="1502124" y="3359751"/>
          <a:ext cx="1841158" cy="58974"/>
        </a:xfrm>
        <a:custGeom>
          <a:avLst/>
          <a:gdLst/>
          <a:ahLst/>
          <a:cxnLst/>
          <a:rect l="0" t="0" r="0" b="0"/>
          <a:pathLst>
            <a:path>
              <a:moveTo>
                <a:pt x="0" y="29487"/>
              </a:moveTo>
              <a:lnTo>
                <a:pt x="1841158" y="29487"/>
              </a:lnTo>
            </a:path>
          </a:pathLst>
        </a:custGeom>
        <a:noFill/>
        <a:ln w="12700" cap="flat" cmpd="sng" algn="ctr">
          <a:solidFill>
            <a:schemeClr val="dk1"/>
          </a:solidFill>
          <a:prstDash val="solid"/>
        </a:ln>
        <a:effectLst/>
      </dsp:spPr>
      <dsp:style>
        <a:lnRef idx="1">
          <a:schemeClr val="dk1"/>
        </a:lnRef>
        <a:fillRef idx="0">
          <a:schemeClr val="dk1"/>
        </a:fillRef>
        <a:effectRef idx="0">
          <a:schemeClr val="dk1"/>
        </a:effectRef>
        <a:fontRef idx="minor">
          <a:schemeClr val="tx1"/>
        </a:fontRef>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TW" altLang="en-US" sz="600" kern="1200"/>
        </a:p>
      </dsp:txBody>
      <dsp:txXfrm>
        <a:off x="2376674" y="3343210"/>
        <a:ext cx="92057" cy="92057"/>
      </dsp:txXfrm>
    </dsp:sp>
    <dsp:sp modelId="{967C36A7-EAC5-4D74-B72B-F4B076F17238}">
      <dsp:nvSpPr>
        <dsp:cNvPr id="0" name=""/>
        <dsp:cNvSpPr/>
      </dsp:nvSpPr>
      <dsp:spPr>
        <a:xfrm>
          <a:off x="3170228" y="2992116"/>
          <a:ext cx="5057488" cy="1868811"/>
        </a:xfrm>
        <a:prstGeom prst="roundRect">
          <a:avLst>
            <a:gd name="adj" fmla="val 10000"/>
          </a:avLst>
        </a:prstGeom>
        <a:solidFill>
          <a:schemeClr val="accent6">
            <a:hueOff val="0"/>
            <a:satOff val="0"/>
            <a:lumOff val="0"/>
            <a:alphaOff val="0"/>
          </a:schemeClr>
        </a:solidFill>
        <a:ln w="38100" cap="flat" cmpd="dbl" algn="ctr">
          <a:solidFill>
            <a:schemeClr val="lt1">
              <a:hueOff val="0"/>
              <a:satOff val="0"/>
              <a:lumOff val="0"/>
              <a:alphaOff val="0"/>
            </a:schemeClr>
          </a:solidFill>
          <a:prstDash val="solid"/>
        </a:ln>
        <a:effectLst>
          <a:glow rad="50600">
            <a:schemeClr val="accent6">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sz="3000" kern="1200" dirty="0"/>
            <a:t>積極參與各項比賽展演活動；</a:t>
          </a:r>
        </a:p>
        <a:p>
          <a:pPr marL="0" lvl="0" indent="0" algn="l" defTabSz="1333500">
            <a:lnSpc>
              <a:spcPct val="90000"/>
            </a:lnSpc>
            <a:spcBef>
              <a:spcPct val="0"/>
            </a:spcBef>
            <a:spcAft>
              <a:spcPct val="35000"/>
            </a:spcAft>
            <a:buNone/>
          </a:pPr>
          <a:r>
            <a:rPr lang="zh-TW" sz="3000" kern="1200" dirty="0"/>
            <a:t>多元展現學生學習成果。</a:t>
          </a:r>
          <a:endParaRPr lang="zh-TW" altLang="en-US" sz="3000" kern="1200" dirty="0"/>
        </a:p>
      </dsp:txBody>
      <dsp:txXfrm>
        <a:off x="3224964" y="3046852"/>
        <a:ext cx="4948016" cy="175933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448DF6-27C1-4959-A046-87E626E3B248}">
      <dsp:nvSpPr>
        <dsp:cNvPr id="0" name=""/>
        <dsp:cNvSpPr/>
      </dsp:nvSpPr>
      <dsp:spPr>
        <a:xfrm rot="5400000">
          <a:off x="-307175" y="311270"/>
          <a:ext cx="2047835" cy="1433484"/>
        </a:xfrm>
        <a:prstGeom prst="chevron">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marL="0" lvl="0" indent="0" algn="ctr" defTabSz="1644650">
            <a:lnSpc>
              <a:spcPct val="90000"/>
            </a:lnSpc>
            <a:spcBef>
              <a:spcPct val="0"/>
            </a:spcBef>
            <a:spcAft>
              <a:spcPct val="35000"/>
            </a:spcAft>
            <a:buNone/>
          </a:pPr>
          <a:r>
            <a:rPr lang="zh-TW" altLang="en-US" sz="3700" b="1" kern="1200" dirty="0"/>
            <a:t>一</a:t>
          </a:r>
        </a:p>
      </dsp:txBody>
      <dsp:txXfrm rot="-5400000">
        <a:off x="1" y="720836"/>
        <a:ext cx="1433484" cy="614351"/>
      </dsp:txXfrm>
    </dsp:sp>
    <dsp:sp modelId="{115D564D-FDF8-4454-9A5D-4B15D748F3AE}">
      <dsp:nvSpPr>
        <dsp:cNvPr id="0" name=""/>
        <dsp:cNvSpPr/>
      </dsp:nvSpPr>
      <dsp:spPr>
        <a:xfrm rot="5400000">
          <a:off x="4165995" y="-2728415"/>
          <a:ext cx="1331092" cy="6796115"/>
        </a:xfrm>
        <a:prstGeom prst="round2SameRect">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sz="2800" kern="1200" dirty="0"/>
            <a:t>招收幼兒園及小學一到六年級有興趣或有潛能學生為柔道隊員，從小培育深耕柔道精神。</a:t>
          </a:r>
          <a:endParaRPr lang="zh-TW" altLang="en-US" sz="2800" kern="1200" dirty="0"/>
        </a:p>
      </dsp:txBody>
      <dsp:txXfrm rot="-5400000">
        <a:off x="1433484" y="69075"/>
        <a:ext cx="6731136" cy="1201134"/>
      </dsp:txXfrm>
    </dsp:sp>
    <dsp:sp modelId="{DDA1B196-2026-43F5-AABC-A09CA7471C90}">
      <dsp:nvSpPr>
        <dsp:cNvPr id="0" name=""/>
        <dsp:cNvSpPr/>
      </dsp:nvSpPr>
      <dsp:spPr>
        <a:xfrm rot="5400000">
          <a:off x="-307175" y="2071668"/>
          <a:ext cx="2047835" cy="1433484"/>
        </a:xfrm>
        <a:prstGeom prst="chevron">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marL="0" lvl="0" indent="0" algn="ctr" defTabSz="1644650">
            <a:lnSpc>
              <a:spcPct val="90000"/>
            </a:lnSpc>
            <a:spcBef>
              <a:spcPct val="0"/>
            </a:spcBef>
            <a:spcAft>
              <a:spcPct val="35000"/>
            </a:spcAft>
            <a:buNone/>
          </a:pPr>
          <a:r>
            <a:rPr lang="zh-TW" altLang="en-US" sz="3700" b="1" kern="1200" dirty="0"/>
            <a:t>二</a:t>
          </a:r>
        </a:p>
      </dsp:txBody>
      <dsp:txXfrm rot="-5400000">
        <a:off x="1" y="2481234"/>
        <a:ext cx="1433484" cy="614351"/>
      </dsp:txXfrm>
    </dsp:sp>
    <dsp:sp modelId="{0F0358B5-E37C-425E-9BFF-C884B2DB2FF0}">
      <dsp:nvSpPr>
        <dsp:cNvPr id="0" name=""/>
        <dsp:cNvSpPr/>
      </dsp:nvSpPr>
      <dsp:spPr>
        <a:xfrm rot="5400000">
          <a:off x="4165995" y="-968018"/>
          <a:ext cx="1331092" cy="6796115"/>
        </a:xfrm>
        <a:prstGeom prst="round2SameRect">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sz="2800" kern="1200" dirty="0"/>
            <a:t>利用每天早自習、午休及放學後時段進行柔道隊團練，精進柔道隊隊員競技技術。</a:t>
          </a:r>
          <a:endParaRPr lang="zh-TW" altLang="en-US" sz="2800" kern="1200" dirty="0"/>
        </a:p>
      </dsp:txBody>
      <dsp:txXfrm rot="-5400000">
        <a:off x="1433484" y="1829472"/>
        <a:ext cx="6731136" cy="120113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448DF6-27C1-4959-A046-87E626E3B248}">
      <dsp:nvSpPr>
        <dsp:cNvPr id="0" name=""/>
        <dsp:cNvSpPr/>
      </dsp:nvSpPr>
      <dsp:spPr>
        <a:xfrm rot="5400000">
          <a:off x="-307475" y="309709"/>
          <a:ext cx="2049837" cy="1434885"/>
        </a:xfrm>
        <a:prstGeom prst="chevron">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marL="0" lvl="0" indent="0" algn="ctr" defTabSz="1644650">
            <a:lnSpc>
              <a:spcPct val="90000"/>
            </a:lnSpc>
            <a:spcBef>
              <a:spcPct val="0"/>
            </a:spcBef>
            <a:spcAft>
              <a:spcPct val="35000"/>
            </a:spcAft>
            <a:buNone/>
          </a:pPr>
          <a:r>
            <a:rPr lang="zh-TW" altLang="en-US" sz="3700" b="1" kern="1200" dirty="0"/>
            <a:t>一</a:t>
          </a:r>
        </a:p>
      </dsp:txBody>
      <dsp:txXfrm rot="-5400000">
        <a:off x="2" y="719676"/>
        <a:ext cx="1434885" cy="614952"/>
      </dsp:txXfrm>
    </dsp:sp>
    <dsp:sp modelId="{115D564D-FDF8-4454-9A5D-4B15D748F3AE}">
      <dsp:nvSpPr>
        <dsp:cNvPr id="0" name=""/>
        <dsp:cNvSpPr/>
      </dsp:nvSpPr>
      <dsp:spPr>
        <a:xfrm rot="5400000">
          <a:off x="4166045" y="-2728925"/>
          <a:ext cx="1332394" cy="6794714"/>
        </a:xfrm>
        <a:prstGeom prst="round2SameRect">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sz="2800" kern="1200" dirty="0"/>
            <a:t>參加各項各級柔道比賽，讓各年齡層柔道隊員皆有舞台展現學習成果。</a:t>
          </a:r>
          <a:endParaRPr lang="zh-TW" altLang="en-US" sz="2800" kern="1200" dirty="0"/>
        </a:p>
      </dsp:txBody>
      <dsp:txXfrm rot="-5400000">
        <a:off x="1434885" y="67277"/>
        <a:ext cx="6729672" cy="1202310"/>
      </dsp:txXfrm>
    </dsp:sp>
    <dsp:sp modelId="{DDA1B196-2026-43F5-AABC-A09CA7471C90}">
      <dsp:nvSpPr>
        <dsp:cNvPr id="0" name=""/>
        <dsp:cNvSpPr/>
      </dsp:nvSpPr>
      <dsp:spPr>
        <a:xfrm rot="5400000">
          <a:off x="-307475" y="2071828"/>
          <a:ext cx="2049837" cy="1434885"/>
        </a:xfrm>
        <a:prstGeom prst="chevron">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marL="0" lvl="0" indent="0" algn="ctr" defTabSz="1644650">
            <a:lnSpc>
              <a:spcPct val="90000"/>
            </a:lnSpc>
            <a:spcBef>
              <a:spcPct val="0"/>
            </a:spcBef>
            <a:spcAft>
              <a:spcPct val="35000"/>
            </a:spcAft>
            <a:buNone/>
          </a:pPr>
          <a:r>
            <a:rPr lang="zh-TW" altLang="en-US" sz="3700" b="1" kern="1200" dirty="0"/>
            <a:t>二</a:t>
          </a:r>
        </a:p>
      </dsp:txBody>
      <dsp:txXfrm rot="-5400000">
        <a:off x="2" y="2481795"/>
        <a:ext cx="1434885" cy="614952"/>
      </dsp:txXfrm>
    </dsp:sp>
    <dsp:sp modelId="{0F0358B5-E37C-425E-9BFF-C884B2DB2FF0}">
      <dsp:nvSpPr>
        <dsp:cNvPr id="0" name=""/>
        <dsp:cNvSpPr/>
      </dsp:nvSpPr>
      <dsp:spPr>
        <a:xfrm rot="5400000">
          <a:off x="4166045" y="-966807"/>
          <a:ext cx="1332394" cy="6794714"/>
        </a:xfrm>
        <a:prstGeom prst="round2SameRect">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sz="2800" kern="1200" dirty="0"/>
            <a:t>積極參與各方邀約展演活動，給予學生多元展現機會。</a:t>
          </a:r>
          <a:endParaRPr lang="zh-TW" altLang="en-US" sz="2800" kern="1200" dirty="0"/>
        </a:p>
      </dsp:txBody>
      <dsp:txXfrm rot="-5400000">
        <a:off x="1434885" y="1829395"/>
        <a:ext cx="6729672" cy="1202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8E6BE2-2C96-43B1-9B28-3A2A725D9A7F}">
      <dsp:nvSpPr>
        <dsp:cNvPr id="0" name=""/>
        <dsp:cNvSpPr/>
      </dsp:nvSpPr>
      <dsp:spPr>
        <a:xfrm>
          <a:off x="1752600" y="0"/>
          <a:ext cx="4724399" cy="4724399"/>
        </a:xfrm>
        <a:prstGeom prst="quadArrow">
          <a:avLst>
            <a:gd name="adj1" fmla="val 2000"/>
            <a:gd name="adj2" fmla="val 4000"/>
            <a:gd name="adj3" fmla="val 5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FBB3F1-1041-48AB-BC1B-760E489A622E}">
      <dsp:nvSpPr>
        <dsp:cNvPr id="0" name=""/>
        <dsp:cNvSpPr/>
      </dsp:nvSpPr>
      <dsp:spPr>
        <a:xfrm>
          <a:off x="2059686" y="307086"/>
          <a:ext cx="1889760" cy="1889760"/>
        </a:xfrm>
        <a:prstGeom prst="roundRect">
          <a:avLst/>
        </a:prstGeom>
        <a:solidFill>
          <a:schemeClr val="accent5">
            <a:hueOff val="0"/>
            <a:satOff val="0"/>
            <a:lumOff val="0"/>
            <a:alphaOff val="0"/>
          </a:schemeClr>
        </a:solidFill>
        <a:ln w="38100" cap="flat" cmpd="dbl" algn="ctr">
          <a:solidFill>
            <a:schemeClr val="lt1">
              <a:hueOff val="0"/>
              <a:satOff val="0"/>
              <a:lumOff val="0"/>
              <a:alphaOff val="0"/>
            </a:schemeClr>
          </a:solidFill>
          <a:prstDash val="solid"/>
        </a:ln>
        <a:effectLst>
          <a:glow rad="50600">
            <a:schemeClr val="accent5">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TW" altLang="en-US" sz="2800" kern="1200" dirty="0"/>
            <a:t>教學實施普及性</a:t>
          </a:r>
        </a:p>
      </dsp:txBody>
      <dsp:txXfrm>
        <a:off x="2151936" y="399336"/>
        <a:ext cx="1705260" cy="1705260"/>
      </dsp:txXfrm>
    </dsp:sp>
    <dsp:sp modelId="{C8B8D1B2-CD92-459F-816D-F22F746C27C8}">
      <dsp:nvSpPr>
        <dsp:cNvPr id="0" name=""/>
        <dsp:cNvSpPr/>
      </dsp:nvSpPr>
      <dsp:spPr>
        <a:xfrm>
          <a:off x="4280154" y="307086"/>
          <a:ext cx="1889760" cy="1889760"/>
        </a:xfrm>
        <a:prstGeom prst="roundRect">
          <a:avLst/>
        </a:prstGeom>
        <a:solidFill>
          <a:schemeClr val="accent4">
            <a:lumMod val="75000"/>
          </a:schemeClr>
        </a:solidFill>
        <a:ln w="38100" cap="flat" cmpd="dbl" algn="ctr">
          <a:solidFill>
            <a:schemeClr val="lt1">
              <a:hueOff val="0"/>
              <a:satOff val="0"/>
              <a:lumOff val="0"/>
              <a:alphaOff val="0"/>
            </a:schemeClr>
          </a:solidFill>
          <a:prstDash val="solid"/>
        </a:ln>
        <a:effectLst>
          <a:glow rad="50600">
            <a:schemeClr val="accent5">
              <a:hueOff val="5107826"/>
              <a:satOff val="-2967"/>
              <a:lumOff val="-183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TW" altLang="en-US" sz="2800" kern="1200" dirty="0"/>
            <a:t>課程層次全面性</a:t>
          </a:r>
        </a:p>
      </dsp:txBody>
      <dsp:txXfrm>
        <a:off x="4372404" y="399336"/>
        <a:ext cx="1705260" cy="1705260"/>
      </dsp:txXfrm>
    </dsp:sp>
    <dsp:sp modelId="{E78A1FFC-8901-40FD-A05A-340F0717CE36}">
      <dsp:nvSpPr>
        <dsp:cNvPr id="0" name=""/>
        <dsp:cNvSpPr/>
      </dsp:nvSpPr>
      <dsp:spPr>
        <a:xfrm>
          <a:off x="2059686" y="2527554"/>
          <a:ext cx="1889760" cy="1889760"/>
        </a:xfrm>
        <a:prstGeom prst="roundRect">
          <a:avLst/>
        </a:prstGeom>
        <a:solidFill>
          <a:schemeClr val="accent5">
            <a:hueOff val="10215652"/>
            <a:satOff val="-5935"/>
            <a:lumOff val="-3660"/>
            <a:alphaOff val="0"/>
          </a:schemeClr>
        </a:solidFill>
        <a:ln w="38100" cap="flat" cmpd="dbl" algn="ctr">
          <a:solidFill>
            <a:schemeClr val="lt1">
              <a:hueOff val="0"/>
              <a:satOff val="0"/>
              <a:lumOff val="0"/>
              <a:alphaOff val="0"/>
            </a:schemeClr>
          </a:solidFill>
          <a:prstDash val="solid"/>
        </a:ln>
        <a:effectLst>
          <a:glow rad="50600">
            <a:schemeClr val="accent5">
              <a:hueOff val="10215652"/>
              <a:satOff val="-5935"/>
              <a:lumOff val="-366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TW" altLang="en-US" sz="2800" kern="1200" dirty="0"/>
            <a:t>學校資源共享性</a:t>
          </a:r>
        </a:p>
      </dsp:txBody>
      <dsp:txXfrm>
        <a:off x="2151936" y="2619804"/>
        <a:ext cx="1705260" cy="1705260"/>
      </dsp:txXfrm>
    </dsp:sp>
    <dsp:sp modelId="{83337C43-C946-49B3-A62C-BEF36134916B}">
      <dsp:nvSpPr>
        <dsp:cNvPr id="0" name=""/>
        <dsp:cNvSpPr/>
      </dsp:nvSpPr>
      <dsp:spPr>
        <a:xfrm>
          <a:off x="4280154" y="2527554"/>
          <a:ext cx="1889760" cy="1889760"/>
        </a:xfrm>
        <a:prstGeom prst="roundRect">
          <a:avLst/>
        </a:prstGeom>
        <a:solidFill>
          <a:schemeClr val="accent5">
            <a:hueOff val="15323477"/>
            <a:satOff val="-8902"/>
            <a:lumOff val="-5490"/>
            <a:alphaOff val="0"/>
          </a:schemeClr>
        </a:solidFill>
        <a:ln w="38100" cap="flat" cmpd="dbl" algn="ctr">
          <a:solidFill>
            <a:schemeClr val="lt1">
              <a:hueOff val="0"/>
              <a:satOff val="0"/>
              <a:lumOff val="0"/>
              <a:alphaOff val="0"/>
            </a:schemeClr>
          </a:solidFill>
          <a:prstDash val="solid"/>
        </a:ln>
        <a:effectLst>
          <a:glow rad="50600">
            <a:schemeClr val="accent5">
              <a:hueOff val="15323477"/>
              <a:satOff val="-8902"/>
              <a:lumOff val="-549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TW" altLang="en-US" sz="2800" kern="1200" dirty="0"/>
            <a:t>學習效能卓越性</a:t>
          </a:r>
        </a:p>
      </dsp:txBody>
      <dsp:txXfrm>
        <a:off x="4372404" y="2619804"/>
        <a:ext cx="1705260" cy="17052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6797A6-4498-4F98-8BF9-C92DEE080E81}">
      <dsp:nvSpPr>
        <dsp:cNvPr id="0" name=""/>
        <dsp:cNvSpPr/>
      </dsp:nvSpPr>
      <dsp:spPr>
        <a:xfrm>
          <a:off x="1783" y="1928690"/>
          <a:ext cx="1813735" cy="1846530"/>
        </a:xfrm>
        <a:prstGeom prst="roundRect">
          <a:avLst>
            <a:gd name="adj" fmla="val 10000"/>
          </a:avLst>
        </a:prstGeom>
        <a:solidFill>
          <a:schemeClr val="accent5">
            <a:hueOff val="0"/>
            <a:satOff val="0"/>
            <a:lumOff val="0"/>
            <a:alphaOff val="0"/>
          </a:schemeClr>
        </a:solidFill>
        <a:ln w="38100" cap="flat" cmpd="dbl" algn="ctr">
          <a:solidFill>
            <a:schemeClr val="lt1">
              <a:hueOff val="0"/>
              <a:satOff val="0"/>
              <a:lumOff val="0"/>
              <a:alphaOff val="0"/>
            </a:schemeClr>
          </a:solidFill>
          <a:prstDash val="solid"/>
        </a:ln>
        <a:effectLst>
          <a:glow rad="50600">
            <a:schemeClr val="accent5">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altLang="en-US" sz="3000" kern="1200" dirty="0"/>
            <a:t>教學實施</a:t>
          </a:r>
          <a:endParaRPr lang="en-US" altLang="zh-TW" sz="3000" kern="1200" dirty="0"/>
        </a:p>
        <a:p>
          <a:pPr marL="0" lvl="0" indent="0" algn="ctr" defTabSz="1333500">
            <a:lnSpc>
              <a:spcPct val="90000"/>
            </a:lnSpc>
            <a:spcBef>
              <a:spcPct val="0"/>
            </a:spcBef>
            <a:spcAft>
              <a:spcPct val="35000"/>
            </a:spcAft>
            <a:buNone/>
          </a:pPr>
          <a:r>
            <a:rPr lang="zh-TW" altLang="en-US" sz="3000" kern="1200" dirty="0"/>
            <a:t>普及性</a:t>
          </a:r>
        </a:p>
      </dsp:txBody>
      <dsp:txXfrm>
        <a:off x="54905" y="1981812"/>
        <a:ext cx="1707491" cy="1740286"/>
      </dsp:txXfrm>
    </dsp:sp>
    <dsp:sp modelId="{638E4CC5-49A6-48A9-8AEA-9AC677917E57}">
      <dsp:nvSpPr>
        <dsp:cNvPr id="0" name=""/>
        <dsp:cNvSpPr/>
      </dsp:nvSpPr>
      <dsp:spPr>
        <a:xfrm rot="19457599">
          <a:off x="1644527" y="2291942"/>
          <a:ext cx="1819207" cy="58271"/>
        </a:xfrm>
        <a:custGeom>
          <a:avLst/>
          <a:gdLst/>
          <a:ahLst/>
          <a:cxnLst/>
          <a:rect l="0" t="0" r="0" b="0"/>
          <a:pathLst>
            <a:path>
              <a:moveTo>
                <a:pt x="0" y="29135"/>
              </a:moveTo>
              <a:lnTo>
                <a:pt x="1819207" y="29135"/>
              </a:lnTo>
            </a:path>
          </a:pathLst>
        </a:custGeom>
        <a:noFill/>
        <a:ln w="12700" cap="flat" cmpd="sng" algn="ctr">
          <a:solidFill>
            <a:schemeClr val="dk1"/>
          </a:solidFill>
          <a:prstDash val="solid"/>
        </a:ln>
        <a:effectLst/>
      </dsp:spPr>
      <dsp:style>
        <a:lnRef idx="1">
          <a:schemeClr val="dk1"/>
        </a:lnRef>
        <a:fillRef idx="0">
          <a:schemeClr val="dk1"/>
        </a:fillRef>
        <a:effectRef idx="0">
          <a:schemeClr val="dk1"/>
        </a:effectRef>
        <a:fontRef idx="minor">
          <a:schemeClr val="tx1"/>
        </a:fontRef>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TW" altLang="en-US" sz="600" kern="1200"/>
        </a:p>
      </dsp:txBody>
      <dsp:txXfrm>
        <a:off x="2508651" y="2275598"/>
        <a:ext cx="90960" cy="90960"/>
      </dsp:txXfrm>
    </dsp:sp>
    <dsp:sp modelId="{34F04215-F8FC-4873-9005-8E896ACBF6E8}">
      <dsp:nvSpPr>
        <dsp:cNvPr id="0" name=""/>
        <dsp:cNvSpPr/>
      </dsp:nvSpPr>
      <dsp:spPr>
        <a:xfrm>
          <a:off x="3292743" y="866936"/>
          <a:ext cx="4935073" cy="1846530"/>
        </a:xfrm>
        <a:prstGeom prst="roundRect">
          <a:avLst>
            <a:gd name="adj" fmla="val 10000"/>
          </a:avLst>
        </a:prstGeom>
        <a:solidFill>
          <a:schemeClr val="accent5">
            <a:hueOff val="0"/>
            <a:satOff val="0"/>
            <a:lumOff val="0"/>
            <a:alphaOff val="0"/>
          </a:schemeClr>
        </a:solidFill>
        <a:ln w="38100" cap="flat" cmpd="dbl" algn="ctr">
          <a:solidFill>
            <a:schemeClr val="lt1">
              <a:hueOff val="0"/>
              <a:satOff val="0"/>
              <a:lumOff val="0"/>
              <a:alphaOff val="0"/>
            </a:schemeClr>
          </a:solidFill>
          <a:prstDash val="solid"/>
        </a:ln>
        <a:effectLst>
          <a:glow rad="50600">
            <a:schemeClr val="accent5">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l" defTabSz="1333500">
            <a:lnSpc>
              <a:spcPct val="90000"/>
            </a:lnSpc>
            <a:spcBef>
              <a:spcPct val="0"/>
            </a:spcBef>
            <a:spcAft>
              <a:spcPct val="35000"/>
            </a:spcAft>
            <a:buNone/>
          </a:pPr>
          <a:r>
            <a:rPr lang="zh-TW" sz="3000" kern="1200" dirty="0"/>
            <a:t>建構由下而上各個階段課程；</a:t>
          </a:r>
        </a:p>
        <a:p>
          <a:pPr marL="0" lvl="0" indent="0" algn="l" defTabSz="1333500">
            <a:lnSpc>
              <a:spcPct val="90000"/>
            </a:lnSpc>
            <a:spcBef>
              <a:spcPct val="0"/>
            </a:spcBef>
            <a:spcAft>
              <a:spcPct val="35000"/>
            </a:spcAft>
            <a:buNone/>
          </a:pPr>
          <a:r>
            <a:rPr lang="zh-TW" sz="3000" kern="1200" dirty="0"/>
            <a:t>融入正式課程領域實施。</a:t>
          </a:r>
          <a:endParaRPr lang="zh-TW" altLang="en-US" sz="3000" kern="1200" dirty="0"/>
        </a:p>
      </dsp:txBody>
      <dsp:txXfrm>
        <a:off x="3346826" y="921019"/>
        <a:ext cx="4826907" cy="1738364"/>
      </dsp:txXfrm>
    </dsp:sp>
    <dsp:sp modelId="{CD8D51CF-BD29-4CA8-B48A-E18A92CDAF9B}">
      <dsp:nvSpPr>
        <dsp:cNvPr id="0" name=""/>
        <dsp:cNvSpPr/>
      </dsp:nvSpPr>
      <dsp:spPr>
        <a:xfrm rot="2142401">
          <a:off x="1644527" y="3353697"/>
          <a:ext cx="1819207" cy="58271"/>
        </a:xfrm>
        <a:custGeom>
          <a:avLst/>
          <a:gdLst/>
          <a:ahLst/>
          <a:cxnLst/>
          <a:rect l="0" t="0" r="0" b="0"/>
          <a:pathLst>
            <a:path>
              <a:moveTo>
                <a:pt x="0" y="29135"/>
              </a:moveTo>
              <a:lnTo>
                <a:pt x="1819207" y="29135"/>
              </a:lnTo>
            </a:path>
          </a:pathLst>
        </a:custGeom>
        <a:noFill/>
        <a:ln w="12700" cap="flat" cmpd="sng" algn="ctr">
          <a:solidFill>
            <a:schemeClr val="dk1"/>
          </a:solidFill>
          <a:prstDash val="solid"/>
        </a:ln>
        <a:effectLst/>
      </dsp:spPr>
      <dsp:style>
        <a:lnRef idx="1">
          <a:schemeClr val="dk1"/>
        </a:lnRef>
        <a:fillRef idx="0">
          <a:schemeClr val="dk1"/>
        </a:fillRef>
        <a:effectRef idx="0">
          <a:schemeClr val="dk1"/>
        </a:effectRef>
        <a:fontRef idx="minor">
          <a:schemeClr val="tx1"/>
        </a:fontRef>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TW" altLang="en-US" sz="600" kern="1200"/>
        </a:p>
      </dsp:txBody>
      <dsp:txXfrm>
        <a:off x="2508651" y="3337353"/>
        <a:ext cx="90960" cy="90960"/>
      </dsp:txXfrm>
    </dsp:sp>
    <dsp:sp modelId="{DE55F995-16A4-49C4-A9D4-77FA00473AAE}">
      <dsp:nvSpPr>
        <dsp:cNvPr id="0" name=""/>
        <dsp:cNvSpPr/>
      </dsp:nvSpPr>
      <dsp:spPr>
        <a:xfrm>
          <a:off x="3292743" y="2990445"/>
          <a:ext cx="4922221" cy="1846530"/>
        </a:xfrm>
        <a:prstGeom prst="roundRect">
          <a:avLst>
            <a:gd name="adj" fmla="val 10000"/>
          </a:avLst>
        </a:prstGeom>
        <a:solidFill>
          <a:schemeClr val="accent5">
            <a:hueOff val="0"/>
            <a:satOff val="0"/>
            <a:lumOff val="0"/>
            <a:alphaOff val="0"/>
          </a:schemeClr>
        </a:solidFill>
        <a:ln w="38100" cap="flat" cmpd="dbl" algn="ctr">
          <a:solidFill>
            <a:schemeClr val="lt1">
              <a:hueOff val="0"/>
              <a:satOff val="0"/>
              <a:lumOff val="0"/>
              <a:alphaOff val="0"/>
            </a:schemeClr>
          </a:solidFill>
          <a:prstDash val="solid"/>
        </a:ln>
        <a:effectLst>
          <a:glow rad="50600">
            <a:schemeClr val="accent5">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sz="3000" kern="1200" dirty="0"/>
            <a:t>提供教師豐富多元教學資源；</a:t>
          </a:r>
        </a:p>
        <a:p>
          <a:pPr marL="0" lvl="0" indent="0" algn="l" defTabSz="1333500">
            <a:lnSpc>
              <a:spcPct val="90000"/>
            </a:lnSpc>
            <a:spcBef>
              <a:spcPct val="0"/>
            </a:spcBef>
            <a:spcAft>
              <a:spcPct val="35000"/>
            </a:spcAft>
            <a:buNone/>
          </a:pPr>
          <a:r>
            <a:rPr lang="zh-TW" sz="3000" kern="1200" dirty="0"/>
            <a:t>永續經營特色學校課程。</a:t>
          </a:r>
          <a:endParaRPr lang="zh-TW" altLang="en-US" sz="3000" kern="1200" dirty="0"/>
        </a:p>
      </dsp:txBody>
      <dsp:txXfrm>
        <a:off x="3346826" y="3044528"/>
        <a:ext cx="4814055" cy="17383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448DF6-27C1-4959-A046-87E626E3B248}">
      <dsp:nvSpPr>
        <dsp:cNvPr id="0" name=""/>
        <dsp:cNvSpPr/>
      </dsp:nvSpPr>
      <dsp:spPr>
        <a:xfrm rot="5400000">
          <a:off x="-255366" y="256932"/>
          <a:ext cx="1702444" cy="1191711"/>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altLang="en-US" sz="3000" b="1" kern="1200" dirty="0"/>
            <a:t>一</a:t>
          </a:r>
        </a:p>
      </dsp:txBody>
      <dsp:txXfrm rot="-5400000">
        <a:off x="1" y="597422"/>
        <a:ext cx="1191711" cy="510733"/>
      </dsp:txXfrm>
    </dsp:sp>
    <dsp:sp modelId="{115D564D-FDF8-4454-9A5D-4B15D748F3AE}">
      <dsp:nvSpPr>
        <dsp:cNvPr id="0" name=""/>
        <dsp:cNvSpPr/>
      </dsp:nvSpPr>
      <dsp:spPr>
        <a:xfrm rot="5400000">
          <a:off x="4260201" y="-3066923"/>
          <a:ext cx="1106589" cy="7243568"/>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zh-TW" altLang="en-US" sz="2700" kern="1200" dirty="0"/>
            <a:t>請柔道專長教師編寫一上到六下共四十八份教案，供各年級體育老師融入健體課程使用。</a:t>
          </a:r>
        </a:p>
      </dsp:txBody>
      <dsp:txXfrm rot="-5400000">
        <a:off x="1191712" y="55585"/>
        <a:ext cx="7189549" cy="998551"/>
      </dsp:txXfrm>
    </dsp:sp>
    <dsp:sp modelId="{DDA1B196-2026-43F5-AABC-A09CA7471C90}">
      <dsp:nvSpPr>
        <dsp:cNvPr id="0" name=""/>
        <dsp:cNvSpPr/>
      </dsp:nvSpPr>
      <dsp:spPr>
        <a:xfrm rot="5400000">
          <a:off x="-255366" y="1766344"/>
          <a:ext cx="1702444" cy="1191711"/>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altLang="en-US" sz="3000" b="1" kern="1200" dirty="0"/>
            <a:t>二</a:t>
          </a:r>
        </a:p>
      </dsp:txBody>
      <dsp:txXfrm rot="-5400000">
        <a:off x="1" y="2106834"/>
        <a:ext cx="1191711" cy="510733"/>
      </dsp:txXfrm>
    </dsp:sp>
    <dsp:sp modelId="{0F0358B5-E37C-425E-9BFF-C884B2DB2FF0}">
      <dsp:nvSpPr>
        <dsp:cNvPr id="0" name=""/>
        <dsp:cNvSpPr/>
      </dsp:nvSpPr>
      <dsp:spPr>
        <a:xfrm rot="5400000">
          <a:off x="4260201" y="-1557512"/>
          <a:ext cx="1106589" cy="7243568"/>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zh-TW" altLang="en-US" sz="2700" kern="1200" dirty="0"/>
            <a:t>請各年級體育教師在每學期編寫健體領域課程計畫時融入柔道校本課程。</a:t>
          </a:r>
        </a:p>
      </dsp:txBody>
      <dsp:txXfrm rot="-5400000">
        <a:off x="1191712" y="1564996"/>
        <a:ext cx="7189549" cy="998551"/>
      </dsp:txXfrm>
    </dsp:sp>
    <dsp:sp modelId="{F262FBD2-DA6C-4347-8E7E-C41E5BF47DF5}">
      <dsp:nvSpPr>
        <dsp:cNvPr id="0" name=""/>
        <dsp:cNvSpPr/>
      </dsp:nvSpPr>
      <dsp:spPr>
        <a:xfrm rot="5400000">
          <a:off x="-255366" y="3275756"/>
          <a:ext cx="1702444" cy="1191711"/>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altLang="en-US" sz="3000" b="1" kern="1200" dirty="0"/>
            <a:t>三</a:t>
          </a:r>
        </a:p>
      </dsp:txBody>
      <dsp:txXfrm rot="-5400000">
        <a:off x="1" y="3616246"/>
        <a:ext cx="1191711" cy="510733"/>
      </dsp:txXfrm>
    </dsp:sp>
    <dsp:sp modelId="{3B592D62-A9D4-44E4-9C04-8412C18573FB}">
      <dsp:nvSpPr>
        <dsp:cNvPr id="0" name=""/>
        <dsp:cNvSpPr/>
      </dsp:nvSpPr>
      <dsp:spPr>
        <a:xfrm rot="5400000">
          <a:off x="4260201" y="-48100"/>
          <a:ext cx="1106589" cy="7243568"/>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zh-TW" altLang="en-US" sz="2700" kern="1200" dirty="0"/>
            <a:t>排定各年級教學進度表，協調柔道場地的使用及落實柔道課程進行。</a:t>
          </a:r>
        </a:p>
      </dsp:txBody>
      <dsp:txXfrm rot="-5400000">
        <a:off x="1191712" y="3074408"/>
        <a:ext cx="7189549" cy="99855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485E63-33C6-4191-A59F-E6CF0054E46F}">
      <dsp:nvSpPr>
        <dsp:cNvPr id="0" name=""/>
        <dsp:cNvSpPr/>
      </dsp:nvSpPr>
      <dsp:spPr>
        <a:xfrm>
          <a:off x="6920" y="0"/>
          <a:ext cx="4724399" cy="4724399"/>
        </a:xfrm>
        <a:prstGeom prst="triangle">
          <a:avLst/>
        </a:prstGeom>
        <a:solidFill>
          <a:schemeClr val="accent5">
            <a:hueOff val="0"/>
            <a:satOff val="0"/>
            <a:lumOff val="0"/>
            <a:alphaOff val="0"/>
          </a:schemeClr>
        </a:solidFill>
        <a:ln w="38100" cap="flat" cmpd="dbl" algn="ctr">
          <a:solidFill>
            <a:schemeClr val="lt1">
              <a:hueOff val="0"/>
              <a:satOff val="0"/>
              <a:lumOff val="0"/>
              <a:alphaOff val="0"/>
            </a:schemeClr>
          </a:solidFill>
          <a:prstDash val="solid"/>
        </a:ln>
        <a:effectLst>
          <a:glow rad="50600">
            <a:schemeClr val="accent5">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sp>
    <dsp:sp modelId="{3EF172BD-8AB1-4C77-8B8D-6AE36328EE03}">
      <dsp:nvSpPr>
        <dsp:cNvPr id="0" name=""/>
        <dsp:cNvSpPr/>
      </dsp:nvSpPr>
      <dsp:spPr>
        <a:xfrm>
          <a:off x="2311208" y="457073"/>
          <a:ext cx="3714573" cy="849838"/>
        </a:xfrm>
        <a:prstGeom prst="round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TW" altLang="en-US" sz="2800" kern="1200" dirty="0"/>
            <a:t>實施對象：全校學生</a:t>
          </a:r>
        </a:p>
      </dsp:txBody>
      <dsp:txXfrm>
        <a:off x="2352694" y="498559"/>
        <a:ext cx="3631601" cy="766866"/>
      </dsp:txXfrm>
    </dsp:sp>
    <dsp:sp modelId="{D4415B93-0ED7-4899-95DD-958C20521707}">
      <dsp:nvSpPr>
        <dsp:cNvPr id="0" name=""/>
        <dsp:cNvSpPr/>
      </dsp:nvSpPr>
      <dsp:spPr>
        <a:xfrm>
          <a:off x="2311177" y="1609685"/>
          <a:ext cx="3714573" cy="849838"/>
        </a:xfrm>
        <a:prstGeom prst="round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TW" altLang="en-US" sz="2800" kern="1200" dirty="0"/>
            <a:t>融入領域：健體領域</a:t>
          </a:r>
        </a:p>
      </dsp:txBody>
      <dsp:txXfrm>
        <a:off x="2352663" y="1651171"/>
        <a:ext cx="3631601" cy="766866"/>
      </dsp:txXfrm>
    </dsp:sp>
    <dsp:sp modelId="{6CE11404-2D78-451B-98E4-AF494789EA46}">
      <dsp:nvSpPr>
        <dsp:cNvPr id="0" name=""/>
        <dsp:cNvSpPr/>
      </dsp:nvSpPr>
      <dsp:spPr>
        <a:xfrm>
          <a:off x="1013954" y="2762295"/>
          <a:ext cx="6309020" cy="849838"/>
        </a:xfrm>
        <a:prstGeom prst="round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TW" altLang="en-US" sz="2800" kern="1200" dirty="0"/>
            <a:t>實施期程：上下學期第</a:t>
          </a:r>
          <a:r>
            <a:rPr lang="en-US" altLang="zh-TW" sz="2800" kern="1200" dirty="0"/>
            <a:t>2</a:t>
          </a:r>
          <a:r>
            <a:rPr lang="zh-TW" altLang="en-US" sz="2800" kern="1200" dirty="0"/>
            <a:t>週</a:t>
          </a:r>
          <a:r>
            <a:rPr lang="en-US" altLang="zh-TW" sz="2800" kern="1200" dirty="0"/>
            <a:t>-</a:t>
          </a:r>
          <a:r>
            <a:rPr lang="zh-TW" altLang="en-US" sz="2800" kern="1200" dirty="0"/>
            <a:t>第</a:t>
          </a:r>
          <a:r>
            <a:rPr lang="en-US" altLang="zh-TW" sz="2800" kern="1200" dirty="0"/>
            <a:t>17</a:t>
          </a:r>
          <a:r>
            <a:rPr lang="zh-TW" altLang="en-US" sz="2800" kern="1200" dirty="0"/>
            <a:t>週</a:t>
          </a:r>
        </a:p>
      </dsp:txBody>
      <dsp:txXfrm>
        <a:off x="1055440" y="2803781"/>
        <a:ext cx="6226048" cy="766866"/>
      </dsp:txXfrm>
    </dsp:sp>
    <dsp:sp modelId="{74E12618-B2B3-4B11-8D24-79F2C85478FD}">
      <dsp:nvSpPr>
        <dsp:cNvPr id="0" name=""/>
        <dsp:cNvSpPr/>
      </dsp:nvSpPr>
      <dsp:spPr>
        <a:xfrm>
          <a:off x="1162476" y="3914897"/>
          <a:ext cx="6000552" cy="805051"/>
        </a:xfrm>
        <a:prstGeom prst="round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ts val="0"/>
            </a:spcAft>
            <a:buNone/>
          </a:pPr>
          <a:r>
            <a:rPr lang="zh-TW" altLang="en-US" sz="2800" kern="1200" dirty="0"/>
            <a:t>實施節數：每學期</a:t>
          </a:r>
          <a:r>
            <a:rPr lang="en-US" altLang="zh-TW" sz="2800" kern="1200" dirty="0"/>
            <a:t>4</a:t>
          </a:r>
          <a:r>
            <a:rPr lang="zh-TW" altLang="en-US" sz="2800" kern="1200" dirty="0"/>
            <a:t>節，每學年共</a:t>
          </a:r>
          <a:r>
            <a:rPr lang="en-US" altLang="zh-TW" sz="2800" kern="1200" dirty="0"/>
            <a:t>8</a:t>
          </a:r>
          <a:r>
            <a:rPr lang="zh-TW" altLang="en-US" sz="2800" kern="1200" dirty="0"/>
            <a:t>節</a:t>
          </a:r>
        </a:p>
      </dsp:txBody>
      <dsp:txXfrm>
        <a:off x="1201775" y="3954196"/>
        <a:ext cx="5921954" cy="72645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448DF6-27C1-4959-A046-87E626E3B248}">
      <dsp:nvSpPr>
        <dsp:cNvPr id="0" name=""/>
        <dsp:cNvSpPr/>
      </dsp:nvSpPr>
      <dsp:spPr>
        <a:xfrm rot="5400000">
          <a:off x="-255366" y="256932"/>
          <a:ext cx="1702444" cy="1191711"/>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altLang="en-US" sz="3000" b="1" kern="1200" dirty="0"/>
            <a:t>一</a:t>
          </a:r>
        </a:p>
      </dsp:txBody>
      <dsp:txXfrm rot="-5400000">
        <a:off x="1" y="597422"/>
        <a:ext cx="1191711" cy="510733"/>
      </dsp:txXfrm>
    </dsp:sp>
    <dsp:sp modelId="{115D564D-FDF8-4454-9A5D-4B15D748F3AE}">
      <dsp:nvSpPr>
        <dsp:cNvPr id="0" name=""/>
        <dsp:cNvSpPr/>
      </dsp:nvSpPr>
      <dsp:spPr>
        <a:xfrm rot="5400000">
          <a:off x="4157361" y="-2964083"/>
          <a:ext cx="1106589" cy="7037888"/>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en-US" sz="2800" kern="1200" dirty="0"/>
            <a:t>辦理體育教師柔道主題增能研習，提升體育老師柔道素養。</a:t>
          </a:r>
        </a:p>
      </dsp:txBody>
      <dsp:txXfrm rot="-5400000">
        <a:off x="1191712" y="55585"/>
        <a:ext cx="6983869" cy="998551"/>
      </dsp:txXfrm>
    </dsp:sp>
    <dsp:sp modelId="{DDA1B196-2026-43F5-AABC-A09CA7471C90}">
      <dsp:nvSpPr>
        <dsp:cNvPr id="0" name=""/>
        <dsp:cNvSpPr/>
      </dsp:nvSpPr>
      <dsp:spPr>
        <a:xfrm rot="5400000">
          <a:off x="-255366" y="1766344"/>
          <a:ext cx="1702444" cy="1191711"/>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altLang="en-US" sz="3000" b="1" kern="1200" dirty="0"/>
            <a:t>二</a:t>
          </a:r>
        </a:p>
      </dsp:txBody>
      <dsp:txXfrm rot="-5400000">
        <a:off x="1" y="2106834"/>
        <a:ext cx="1191711" cy="510733"/>
      </dsp:txXfrm>
    </dsp:sp>
    <dsp:sp modelId="{0F0358B5-E37C-425E-9BFF-C884B2DB2FF0}">
      <dsp:nvSpPr>
        <dsp:cNvPr id="0" name=""/>
        <dsp:cNvSpPr/>
      </dsp:nvSpPr>
      <dsp:spPr>
        <a:xfrm rot="5400000">
          <a:off x="4157361" y="-1454672"/>
          <a:ext cx="1106589" cy="7037888"/>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en-US" sz="2800" kern="1200" dirty="0"/>
            <a:t>每班挑選一到三名學生培訓為種子小老師，協助體育教師進行體育課柔道課程教學。</a:t>
          </a:r>
        </a:p>
      </dsp:txBody>
      <dsp:txXfrm rot="-5400000">
        <a:off x="1191712" y="1564996"/>
        <a:ext cx="6983869" cy="998551"/>
      </dsp:txXfrm>
    </dsp:sp>
    <dsp:sp modelId="{F262FBD2-DA6C-4347-8E7E-C41E5BF47DF5}">
      <dsp:nvSpPr>
        <dsp:cNvPr id="0" name=""/>
        <dsp:cNvSpPr/>
      </dsp:nvSpPr>
      <dsp:spPr>
        <a:xfrm rot="5400000">
          <a:off x="-255366" y="3275756"/>
          <a:ext cx="1702444" cy="1191711"/>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altLang="en-US" sz="3000" b="1" kern="1200" dirty="0"/>
            <a:t>三</a:t>
          </a:r>
        </a:p>
      </dsp:txBody>
      <dsp:txXfrm rot="-5400000">
        <a:off x="1" y="3616246"/>
        <a:ext cx="1191711" cy="510733"/>
      </dsp:txXfrm>
    </dsp:sp>
    <dsp:sp modelId="{3B592D62-A9D4-44E4-9C04-8412C18573FB}">
      <dsp:nvSpPr>
        <dsp:cNvPr id="0" name=""/>
        <dsp:cNvSpPr/>
      </dsp:nvSpPr>
      <dsp:spPr>
        <a:xfrm rot="5400000">
          <a:off x="4157361" y="54739"/>
          <a:ext cx="1106589" cy="7037888"/>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sz="2800" kern="1200" dirty="0"/>
            <a:t>拍攝一上到六下共</a:t>
          </a:r>
          <a:r>
            <a:rPr lang="zh-TW" altLang="en-US" sz="2800" kern="1200" dirty="0"/>
            <a:t>四</a:t>
          </a:r>
          <a:r>
            <a:rPr lang="zh-TW" sz="2800" kern="1200" dirty="0"/>
            <a:t>十</a:t>
          </a:r>
          <a:r>
            <a:rPr lang="zh-TW" altLang="en-US" sz="2800" kern="1200" dirty="0"/>
            <a:t>八</a:t>
          </a:r>
          <a:r>
            <a:rPr lang="zh-TW" sz="2800" kern="1200" dirty="0"/>
            <a:t>段教學</a:t>
          </a:r>
          <a:r>
            <a:rPr lang="en-US" sz="2800" kern="1200" dirty="0"/>
            <a:t>DVD</a:t>
          </a:r>
          <a:r>
            <a:rPr lang="zh-TW" sz="2800" kern="1200" dirty="0"/>
            <a:t>，供各年級體育老師教學使用。</a:t>
          </a:r>
          <a:endParaRPr lang="zh-TW" altLang="en-US" sz="2800" kern="1200" dirty="0"/>
        </a:p>
      </dsp:txBody>
      <dsp:txXfrm rot="-5400000">
        <a:off x="1191712" y="3074408"/>
        <a:ext cx="6983869" cy="99855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E2A6C3-4817-428A-81B9-25B138B99F6F}">
      <dsp:nvSpPr>
        <dsp:cNvPr id="0" name=""/>
        <dsp:cNvSpPr/>
      </dsp:nvSpPr>
      <dsp:spPr>
        <a:xfrm>
          <a:off x="1770" y="1920335"/>
          <a:ext cx="1827019" cy="1863240"/>
        </a:xfrm>
        <a:prstGeom prst="roundRect">
          <a:avLst>
            <a:gd name="adj" fmla="val 10000"/>
          </a:avLst>
        </a:prstGeom>
        <a:solidFill>
          <a:schemeClr val="accent4">
            <a:lumMod val="75000"/>
          </a:schemeClr>
        </a:solidFill>
        <a:ln w="38100" cap="flat" cmpd="dbl" algn="ctr">
          <a:solidFill>
            <a:schemeClr val="lt1">
              <a:hueOff val="0"/>
              <a:satOff val="0"/>
              <a:lumOff val="0"/>
              <a:alphaOff val="0"/>
            </a:schemeClr>
          </a:solidFill>
          <a:prstDash val="solid"/>
        </a:ln>
        <a:effectLst>
          <a:glow rad="50600">
            <a:schemeClr val="accent4">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altLang="en-US" sz="3000" kern="1200" dirty="0"/>
            <a:t>課程層次</a:t>
          </a:r>
          <a:endParaRPr lang="en-US" altLang="zh-TW" sz="3000" kern="1200" dirty="0"/>
        </a:p>
        <a:p>
          <a:pPr marL="0" lvl="0" indent="0" algn="ctr" defTabSz="1333500">
            <a:lnSpc>
              <a:spcPct val="90000"/>
            </a:lnSpc>
            <a:spcBef>
              <a:spcPct val="0"/>
            </a:spcBef>
            <a:spcAft>
              <a:spcPct val="35000"/>
            </a:spcAft>
            <a:buNone/>
          </a:pPr>
          <a:r>
            <a:rPr lang="zh-TW" altLang="en-US" sz="3000" kern="1200" dirty="0"/>
            <a:t>全面性</a:t>
          </a:r>
        </a:p>
      </dsp:txBody>
      <dsp:txXfrm>
        <a:off x="55282" y="1973847"/>
        <a:ext cx="1719995" cy="1756216"/>
      </dsp:txXfrm>
    </dsp:sp>
    <dsp:sp modelId="{5D548F09-669E-496D-934A-6D8D335DFB22}">
      <dsp:nvSpPr>
        <dsp:cNvPr id="0" name=""/>
        <dsp:cNvSpPr/>
      </dsp:nvSpPr>
      <dsp:spPr>
        <a:xfrm rot="19457599">
          <a:off x="1656250" y="2286874"/>
          <a:ext cx="1835670" cy="58798"/>
        </a:xfrm>
        <a:custGeom>
          <a:avLst/>
          <a:gdLst/>
          <a:ahLst/>
          <a:cxnLst/>
          <a:rect l="0" t="0" r="0" b="0"/>
          <a:pathLst>
            <a:path>
              <a:moveTo>
                <a:pt x="0" y="29399"/>
              </a:moveTo>
              <a:lnTo>
                <a:pt x="1835670" y="29399"/>
              </a:lnTo>
            </a:path>
          </a:pathLst>
        </a:custGeom>
        <a:noFill/>
        <a:ln w="12700" cap="flat" cmpd="sng" algn="ctr">
          <a:solidFill>
            <a:schemeClr val="dk1"/>
          </a:solidFill>
          <a:prstDash val="solid"/>
        </a:ln>
        <a:effectLst/>
      </dsp:spPr>
      <dsp:style>
        <a:lnRef idx="1">
          <a:schemeClr val="dk1"/>
        </a:lnRef>
        <a:fillRef idx="0">
          <a:schemeClr val="dk1"/>
        </a:fillRef>
        <a:effectRef idx="0">
          <a:schemeClr val="dk1"/>
        </a:effectRef>
        <a:fontRef idx="minor">
          <a:schemeClr val="tx1"/>
        </a:fontRef>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TW" altLang="en-US" sz="600" kern="1200"/>
        </a:p>
      </dsp:txBody>
      <dsp:txXfrm>
        <a:off x="2528194" y="2270382"/>
        <a:ext cx="91783" cy="91783"/>
      </dsp:txXfrm>
    </dsp:sp>
    <dsp:sp modelId="{4FCB103E-0AC8-4E46-96E8-DFA9218F8909}">
      <dsp:nvSpPr>
        <dsp:cNvPr id="0" name=""/>
        <dsp:cNvSpPr/>
      </dsp:nvSpPr>
      <dsp:spPr>
        <a:xfrm>
          <a:off x="3319382" y="848972"/>
          <a:ext cx="4903267" cy="1863240"/>
        </a:xfrm>
        <a:prstGeom prst="roundRect">
          <a:avLst>
            <a:gd name="adj" fmla="val 10000"/>
          </a:avLst>
        </a:prstGeom>
        <a:solidFill>
          <a:schemeClr val="accent4">
            <a:lumMod val="75000"/>
          </a:schemeClr>
        </a:solidFill>
        <a:ln w="38100" cap="flat" cmpd="dbl" algn="ctr">
          <a:solidFill>
            <a:schemeClr val="lt1">
              <a:hueOff val="0"/>
              <a:satOff val="0"/>
              <a:lumOff val="0"/>
              <a:alphaOff val="0"/>
            </a:schemeClr>
          </a:solidFill>
          <a:prstDash val="solid"/>
        </a:ln>
        <a:effectLst>
          <a:glow rad="50600">
            <a:schemeClr val="accent4">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l" defTabSz="1333500">
            <a:lnSpc>
              <a:spcPct val="90000"/>
            </a:lnSpc>
            <a:spcBef>
              <a:spcPct val="0"/>
            </a:spcBef>
            <a:spcAft>
              <a:spcPct val="35000"/>
            </a:spcAft>
            <a:buNone/>
          </a:pPr>
          <a:r>
            <a:rPr lang="zh-TW" sz="3000" kern="1200" dirty="0"/>
            <a:t>開發由低至高各項層次課程；</a:t>
          </a:r>
        </a:p>
        <a:p>
          <a:pPr marL="0" lvl="0" indent="0" algn="l" defTabSz="1333500">
            <a:lnSpc>
              <a:spcPct val="90000"/>
            </a:lnSpc>
            <a:spcBef>
              <a:spcPct val="0"/>
            </a:spcBef>
            <a:spcAft>
              <a:spcPct val="35000"/>
            </a:spcAft>
            <a:buNone/>
          </a:pPr>
          <a:r>
            <a:rPr lang="zh-TW" sz="3000" kern="1200" dirty="0"/>
            <a:t>關照不同學習能力學生。</a:t>
          </a:r>
          <a:endParaRPr lang="zh-TW" altLang="en-US" sz="3000" kern="1200" dirty="0"/>
        </a:p>
      </dsp:txBody>
      <dsp:txXfrm>
        <a:off x="3373954" y="903544"/>
        <a:ext cx="4794123" cy="1754096"/>
      </dsp:txXfrm>
    </dsp:sp>
    <dsp:sp modelId="{9D0DC280-EEBE-4E85-BBED-CACE522418E8}">
      <dsp:nvSpPr>
        <dsp:cNvPr id="0" name=""/>
        <dsp:cNvSpPr/>
      </dsp:nvSpPr>
      <dsp:spPr>
        <a:xfrm rot="2142401">
          <a:off x="1656250" y="3358238"/>
          <a:ext cx="1835670" cy="58798"/>
        </a:xfrm>
        <a:custGeom>
          <a:avLst/>
          <a:gdLst/>
          <a:ahLst/>
          <a:cxnLst/>
          <a:rect l="0" t="0" r="0" b="0"/>
          <a:pathLst>
            <a:path>
              <a:moveTo>
                <a:pt x="0" y="29399"/>
              </a:moveTo>
              <a:lnTo>
                <a:pt x="1835670" y="29399"/>
              </a:lnTo>
            </a:path>
          </a:pathLst>
        </a:custGeom>
        <a:noFill/>
        <a:ln w="12700" cap="flat" cmpd="sng" algn="ctr">
          <a:solidFill>
            <a:schemeClr val="dk1"/>
          </a:solidFill>
          <a:prstDash val="solid"/>
        </a:ln>
        <a:effectLst/>
      </dsp:spPr>
      <dsp:style>
        <a:lnRef idx="1">
          <a:schemeClr val="dk1"/>
        </a:lnRef>
        <a:fillRef idx="0">
          <a:schemeClr val="dk1"/>
        </a:fillRef>
        <a:effectRef idx="0">
          <a:schemeClr val="dk1"/>
        </a:effectRef>
        <a:fontRef idx="minor">
          <a:schemeClr val="tx1"/>
        </a:fontRef>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TW" altLang="en-US" sz="600" kern="1200"/>
        </a:p>
      </dsp:txBody>
      <dsp:txXfrm>
        <a:off x="2528194" y="3341745"/>
        <a:ext cx="91783" cy="91783"/>
      </dsp:txXfrm>
    </dsp:sp>
    <dsp:sp modelId="{E03924E4-0A8D-457F-A315-42FAE35A1300}">
      <dsp:nvSpPr>
        <dsp:cNvPr id="0" name=""/>
        <dsp:cNvSpPr/>
      </dsp:nvSpPr>
      <dsp:spPr>
        <a:xfrm>
          <a:off x="3319382" y="2991699"/>
          <a:ext cx="4908446" cy="1863240"/>
        </a:xfrm>
        <a:prstGeom prst="roundRect">
          <a:avLst>
            <a:gd name="adj" fmla="val 10000"/>
          </a:avLst>
        </a:prstGeom>
        <a:solidFill>
          <a:schemeClr val="accent4">
            <a:lumMod val="75000"/>
          </a:schemeClr>
        </a:solidFill>
        <a:ln w="38100" cap="flat" cmpd="dbl" algn="ctr">
          <a:solidFill>
            <a:schemeClr val="lt1">
              <a:hueOff val="0"/>
              <a:satOff val="0"/>
              <a:lumOff val="0"/>
              <a:alphaOff val="0"/>
            </a:schemeClr>
          </a:solidFill>
          <a:prstDash val="solid"/>
        </a:ln>
        <a:effectLst>
          <a:glow rad="50600">
            <a:schemeClr val="accent4">
              <a:hueOff val="0"/>
              <a:satOff val="0"/>
              <a:lumOff val="0"/>
              <a:alphaOff val="0"/>
              <a:alpha val="40000"/>
            </a:schemeClr>
          </a:glo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zh-TW" sz="3000" kern="1200" dirty="0"/>
            <a:t>給予潛能優秀學生專長培訓；</a:t>
          </a:r>
        </a:p>
        <a:p>
          <a:pPr marL="0" lvl="0" indent="0" algn="l" defTabSz="1333500">
            <a:lnSpc>
              <a:spcPct val="90000"/>
            </a:lnSpc>
            <a:spcBef>
              <a:spcPct val="0"/>
            </a:spcBef>
            <a:spcAft>
              <a:spcPct val="35000"/>
            </a:spcAft>
            <a:buNone/>
          </a:pPr>
          <a:r>
            <a:rPr lang="zh-TW" sz="3000" kern="1200" dirty="0"/>
            <a:t>協助教導學習弱勢學生。</a:t>
          </a:r>
          <a:endParaRPr lang="zh-TW" altLang="en-US" sz="3000" kern="1200" dirty="0"/>
        </a:p>
      </dsp:txBody>
      <dsp:txXfrm>
        <a:off x="3373954" y="3046271"/>
        <a:ext cx="4799302" cy="175409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448DF6-27C1-4959-A046-87E626E3B248}">
      <dsp:nvSpPr>
        <dsp:cNvPr id="0" name=""/>
        <dsp:cNvSpPr/>
      </dsp:nvSpPr>
      <dsp:spPr>
        <a:xfrm rot="5400000">
          <a:off x="-373827" y="403253"/>
          <a:ext cx="1852880" cy="1105226"/>
        </a:xfrm>
        <a:prstGeom prst="chevron">
          <a:avLst/>
        </a:prstGeom>
        <a:solidFill>
          <a:schemeClr val="accent4">
            <a:lumMod val="7500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TW" altLang="en-US" sz="2800" b="1" kern="1200" dirty="0"/>
            <a:t>一</a:t>
          </a:r>
        </a:p>
      </dsp:txBody>
      <dsp:txXfrm rot="-5400000">
        <a:off x="0" y="582039"/>
        <a:ext cx="1105226" cy="747654"/>
      </dsp:txXfrm>
    </dsp:sp>
    <dsp:sp modelId="{115D564D-FDF8-4454-9A5D-4B15D748F3AE}">
      <dsp:nvSpPr>
        <dsp:cNvPr id="0" name=""/>
        <dsp:cNvSpPr/>
      </dsp:nvSpPr>
      <dsp:spPr>
        <a:xfrm rot="5400000">
          <a:off x="3989451" y="-2882626"/>
          <a:ext cx="1355923" cy="7124373"/>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en-US" sz="2800" kern="1200" dirty="0"/>
            <a:t>從一上到六下分為十二個單元，每個單元四節課，四十八份教案皆具獨立性，可單獨實施教學。</a:t>
          </a:r>
        </a:p>
      </dsp:txBody>
      <dsp:txXfrm rot="-5400000">
        <a:off x="1105227" y="67789"/>
        <a:ext cx="7058182" cy="1223541"/>
      </dsp:txXfrm>
    </dsp:sp>
    <dsp:sp modelId="{DDA1B196-2026-43F5-AABC-A09CA7471C90}">
      <dsp:nvSpPr>
        <dsp:cNvPr id="0" name=""/>
        <dsp:cNvSpPr/>
      </dsp:nvSpPr>
      <dsp:spPr>
        <a:xfrm rot="5400000">
          <a:off x="-236834" y="1854698"/>
          <a:ext cx="1578894" cy="1105226"/>
        </a:xfrm>
        <a:prstGeom prst="chevron">
          <a:avLst/>
        </a:prstGeom>
        <a:solidFill>
          <a:schemeClr val="accent4">
            <a:lumMod val="7500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TW" altLang="en-US" sz="2800" b="1" kern="1200" dirty="0"/>
            <a:t>二</a:t>
          </a:r>
        </a:p>
      </dsp:txBody>
      <dsp:txXfrm rot="-5400000">
        <a:off x="0" y="2170477"/>
        <a:ext cx="1105226" cy="473668"/>
      </dsp:txXfrm>
    </dsp:sp>
    <dsp:sp modelId="{0F0358B5-E37C-425E-9BFF-C884B2DB2FF0}">
      <dsp:nvSpPr>
        <dsp:cNvPr id="0" name=""/>
        <dsp:cNvSpPr/>
      </dsp:nvSpPr>
      <dsp:spPr>
        <a:xfrm rot="5400000">
          <a:off x="4154272" y="-1431182"/>
          <a:ext cx="1026281" cy="7124373"/>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en-US" sz="2800" kern="1200" dirty="0"/>
            <a:t>各班體育教師可配合班級程度或學習弱勢學生給予調整適性教學。</a:t>
          </a:r>
        </a:p>
      </dsp:txBody>
      <dsp:txXfrm rot="-5400000">
        <a:off x="1105227" y="1667962"/>
        <a:ext cx="7074274" cy="92608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448DF6-27C1-4959-A046-87E626E3B248}">
      <dsp:nvSpPr>
        <dsp:cNvPr id="0" name=""/>
        <dsp:cNvSpPr/>
      </dsp:nvSpPr>
      <dsp:spPr>
        <a:xfrm rot="5400000">
          <a:off x="-192163" y="265257"/>
          <a:ext cx="1281093" cy="896765"/>
        </a:xfrm>
        <a:prstGeom prst="chevron">
          <a:avLst/>
        </a:prstGeom>
        <a:solidFill>
          <a:schemeClr val="accent4">
            <a:lumMod val="7500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TW" altLang="en-US" sz="2300" b="1" kern="1200" dirty="0"/>
            <a:t>一</a:t>
          </a:r>
        </a:p>
      </dsp:txBody>
      <dsp:txXfrm rot="-5400000">
        <a:off x="2" y="521476"/>
        <a:ext cx="896765" cy="384328"/>
      </dsp:txXfrm>
    </dsp:sp>
    <dsp:sp modelId="{115D564D-FDF8-4454-9A5D-4B15D748F3AE}">
      <dsp:nvSpPr>
        <dsp:cNvPr id="0" name=""/>
        <dsp:cNvSpPr/>
      </dsp:nvSpPr>
      <dsp:spPr>
        <a:xfrm rot="5400000">
          <a:off x="4080685" y="-3176968"/>
          <a:ext cx="964994" cy="7332834"/>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altLang="en-US" sz="2800" kern="1200" dirty="0"/>
            <a:t>於各年級實施柔道課程二週前</a:t>
          </a:r>
          <a:r>
            <a:rPr lang="zh-TW" sz="2800" kern="1200" dirty="0"/>
            <a:t>，利用午休時間進行各年級種子學生培訓</a:t>
          </a:r>
          <a:r>
            <a:rPr lang="zh-TW" altLang="en-US" sz="2800" kern="1200" dirty="0"/>
            <a:t>。</a:t>
          </a:r>
        </a:p>
      </dsp:txBody>
      <dsp:txXfrm rot="-5400000">
        <a:off x="896766" y="54058"/>
        <a:ext cx="7285727" cy="870780"/>
      </dsp:txXfrm>
    </dsp:sp>
    <dsp:sp modelId="{DDA1B196-2026-43F5-AABC-A09CA7471C90}">
      <dsp:nvSpPr>
        <dsp:cNvPr id="0" name=""/>
        <dsp:cNvSpPr/>
      </dsp:nvSpPr>
      <dsp:spPr>
        <a:xfrm rot="5400000">
          <a:off x="-568856" y="1695779"/>
          <a:ext cx="2034478" cy="896765"/>
        </a:xfrm>
        <a:prstGeom prst="chevron">
          <a:avLst/>
        </a:prstGeom>
        <a:solidFill>
          <a:schemeClr val="accent4">
            <a:lumMod val="7500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TW" altLang="en-US" sz="2300" b="1" kern="1200" dirty="0"/>
            <a:t>二</a:t>
          </a:r>
        </a:p>
      </dsp:txBody>
      <dsp:txXfrm rot="-5400000">
        <a:off x="0" y="1575306"/>
        <a:ext cx="896765" cy="1137713"/>
      </dsp:txXfrm>
    </dsp:sp>
    <dsp:sp modelId="{0F0358B5-E37C-425E-9BFF-C884B2DB2FF0}">
      <dsp:nvSpPr>
        <dsp:cNvPr id="0" name=""/>
        <dsp:cNvSpPr/>
      </dsp:nvSpPr>
      <dsp:spPr>
        <a:xfrm rot="5400000">
          <a:off x="3819805" y="-1746447"/>
          <a:ext cx="1486754" cy="7332834"/>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TW" sz="2800" kern="1200" dirty="0"/>
            <a:t>請柔道種子學生協助各班體育老師進行柔道教學時的示範或協助各班學習弱勢學生進行個別教學。</a:t>
          </a:r>
          <a:endParaRPr lang="zh-TW" altLang="en-US" sz="2800" kern="1200" dirty="0"/>
        </a:p>
      </dsp:txBody>
      <dsp:txXfrm rot="-5400000">
        <a:off x="896766" y="1249169"/>
        <a:ext cx="7260257" cy="134160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0C99F5A0-A17B-41FC-A42B-6C2EEBC5D86C}" type="datetimeFigureOut">
              <a:rPr lang="zh-TW" altLang="en-US" smtClean="0"/>
              <a:pPr/>
              <a:t>2019/1/15</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EC3043E3-991D-4CF5-B29E-011A5634F7B3}" type="slidenum">
              <a:rPr lang="zh-TW" altLang="en-US" smtClean="0"/>
              <a:pPr/>
              <a:t>‹#›</a:t>
            </a:fld>
            <a:endParaRPr lang="zh-TW" altLang="en-US"/>
          </a:p>
        </p:txBody>
      </p:sp>
    </p:spTree>
    <p:extLst>
      <p:ext uri="{BB962C8B-B14F-4D97-AF65-F5344CB8AC3E}">
        <p14:creationId xmlns:p14="http://schemas.microsoft.com/office/powerpoint/2010/main" val="3287233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C3043E3-991D-4CF5-B29E-011A5634F7B3}" type="slidenum">
              <a:rPr lang="zh-TW" altLang="en-US" smtClean="0"/>
              <a:pPr/>
              <a:t>31</a:t>
            </a:fld>
            <a:endParaRPr lang="zh-TW" altLang="en-US"/>
          </a:p>
        </p:txBody>
      </p:sp>
    </p:spTree>
    <p:extLst>
      <p:ext uri="{BB962C8B-B14F-4D97-AF65-F5344CB8AC3E}">
        <p14:creationId xmlns:p14="http://schemas.microsoft.com/office/powerpoint/2010/main" val="105224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1981200"/>
            <a:ext cx="7772400" cy="1876428"/>
          </a:xfrm>
        </p:spPr>
        <p:txBody>
          <a:bodyPr anchor="b">
            <a:sp3d contourW="8890">
              <a:contourClr>
                <a:schemeClr val="accent3">
                  <a:shade val="55000"/>
                </a:schemeClr>
              </a:contourClr>
            </a:sp3d>
          </a:bodyPr>
          <a:lstStyle>
            <a:lvl1pPr algn="ctr">
              <a:defRPr sz="4400"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TW" altLang="en-US"/>
              <a:t>按一下以編輯母片標題樣式</a:t>
            </a:r>
            <a:endParaRPr kumimoji="0" lang="en-US"/>
          </a:p>
        </p:txBody>
      </p:sp>
      <p:sp>
        <p:nvSpPr>
          <p:cNvPr id="3" name="副標題 2"/>
          <p:cNvSpPr>
            <a:spLocks noGrp="1"/>
          </p:cNvSpPr>
          <p:nvPr>
            <p:ph type="subTitle" idx="1"/>
          </p:nvPr>
        </p:nvSpPr>
        <p:spPr>
          <a:xfrm>
            <a:off x="1371600" y="3857628"/>
            <a:ext cx="6400800" cy="1753200"/>
          </a:xfrm>
        </p:spPr>
        <p:txBody>
          <a:bodyPr/>
          <a:lstStyle>
            <a:lvl1pPr marL="0" indent="0" algn="ctr">
              <a:buNone/>
              <a:defRPr sz="2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TW" altLang="en-US" dirty="0"/>
              <a:t>按一下以編輯母片副標題樣式</a:t>
            </a:r>
            <a:endParaRPr kumimoji="0" lang="en-US" dirty="0"/>
          </a:p>
        </p:txBody>
      </p:sp>
      <p:sp>
        <p:nvSpPr>
          <p:cNvPr id="5" name="頁尾版面配置區 4"/>
          <p:cNvSpPr>
            <a:spLocks noGrp="1"/>
          </p:cNvSpPr>
          <p:nvPr>
            <p:ph type="ftr" sz="quarter" idx="11"/>
          </p:nvPr>
        </p:nvSpPr>
        <p:spPr/>
        <p:txBody>
          <a:bodyPr/>
          <a:lstStyle/>
          <a:p>
            <a:endParaRPr lang="zh-TW"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2019/1/15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7286644" y="274640"/>
            <a:ext cx="1400156" cy="5851525"/>
          </a:xfrm>
        </p:spPr>
        <p:txBody>
          <a:bodyPr vert="eaVert"/>
          <a:lstStyle>
            <a:lvl1pPr>
              <a:defRPr lang="zh-CN" altLang="en-US" dirty="0">
                <a:ln w="15875" cmpd="sng">
                  <a:solidFill>
                    <a:srgbClr val="FFFFFF"/>
                  </a:solidFill>
                  <a:prstDash val="solid"/>
                </a:ln>
                <a:solidFill>
                  <a:srgbClr val="FFFFFF"/>
                </a:solidFill>
                <a:effectLst>
                  <a:outerShdw blurRad="31750" dir="3600000" algn="tl" rotWithShape="0">
                    <a:srgbClr val="000000">
                      <a:alpha val="60000"/>
                    </a:srgbClr>
                  </a:outerShdw>
                </a:effectLst>
              </a:defRPr>
            </a:lvl1pPr>
          </a:lstStyle>
          <a:p>
            <a:r>
              <a:rPr kumimoji="0" lang="zh-TW" altLang="en-US"/>
              <a:t>按一下以編輯母片標題樣式</a:t>
            </a:r>
            <a:endParaRPr kumimoji="0" lang="en-US"/>
          </a:p>
        </p:txBody>
      </p:sp>
      <p:sp>
        <p:nvSpPr>
          <p:cNvPr id="3" name="直排文字版面配置區 2"/>
          <p:cNvSpPr>
            <a:spLocks noGrp="1"/>
          </p:cNvSpPr>
          <p:nvPr>
            <p:ph type="body" orient="vert" idx="1"/>
          </p:nvPr>
        </p:nvSpPr>
        <p:spPr>
          <a:xfrm>
            <a:off x="457200" y="274640"/>
            <a:ext cx="6829444" cy="5851525"/>
          </a:xfrm>
        </p:spPr>
        <p:txBody>
          <a:bodyPr vert="eaVert"/>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2019/1/15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3" name="內容版面配置區 2"/>
          <p:cNvSpPr>
            <a:spLocks noGrp="1"/>
          </p:cNvSpPr>
          <p:nvPr>
            <p:ph idx="1"/>
          </p:nvPr>
        </p:nvSpPr>
        <p:spPr/>
        <p:txBody>
          <a:bodyPr/>
          <a:lstStyle/>
          <a:p>
            <a:pPr lvl="0" eaLnBrk="1" latinLnBrk="0" hangingPunct="1"/>
            <a:r>
              <a:rPr lang="zh-TW" altLang="en-US" dirty="0"/>
              <a:t>按一下以編輯母片文字樣式</a:t>
            </a:r>
          </a:p>
          <a:p>
            <a:pPr lvl="1" eaLnBrk="1" latinLnBrk="0" hangingPunct="1"/>
            <a:r>
              <a:rPr lang="zh-TW" altLang="en-US" dirty="0"/>
              <a:t>第二層</a:t>
            </a:r>
          </a:p>
          <a:p>
            <a:pPr lvl="2" eaLnBrk="1" latinLnBrk="0" hangingPunct="1"/>
            <a:r>
              <a:rPr lang="zh-TW" altLang="en-US" dirty="0"/>
              <a:t>第三層</a:t>
            </a:r>
          </a:p>
          <a:p>
            <a:pPr lvl="3" eaLnBrk="1" latinLnBrk="0" hangingPunct="1"/>
            <a:r>
              <a:rPr lang="zh-TW" altLang="en-US" dirty="0"/>
              <a:t>第四層</a:t>
            </a:r>
          </a:p>
          <a:p>
            <a:pPr lvl="4" eaLnBrk="1" latinLnBrk="0" hangingPunct="1"/>
            <a:r>
              <a:rPr lang="zh-TW" altLang="en-US" dirty="0"/>
              <a:t>第五層</a:t>
            </a:r>
            <a:endParaRPr kumimoji="0" lang="en-US" dirty="0"/>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2019/1/15</a:t>
            </a:fld>
            <a:endParaRPr lang="zh-TW" altLang="en-US"/>
          </a:p>
        </p:txBody>
      </p:sp>
      <p:sp>
        <p:nvSpPr>
          <p:cNvPr id="5" name="頁尾版面配置區 4"/>
          <p:cNvSpPr>
            <a:spLocks noGrp="1"/>
          </p:cNvSpPr>
          <p:nvPr>
            <p:ph type="ftr" sz="quarter" idx="11"/>
          </p:nvPr>
        </p:nvSpPr>
        <p:spPr/>
        <p:txBody>
          <a:bodyPr/>
          <a:lstStyle/>
          <a:p>
            <a:endParaRPr lang="zh-TW" altLang="en-US" dirty="0"/>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bg>
      <p:bgRef idx="1003">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685800" y="3854150"/>
            <a:ext cx="7772400" cy="1860850"/>
          </a:xfrm>
        </p:spPr>
        <p:txBody>
          <a:bodyPr anchor="t"/>
          <a:lstStyle>
            <a:lvl1pPr algn="l">
              <a:defRPr sz="4400" b="1" cap="all"/>
            </a:lvl1pPr>
          </a:lstStyle>
          <a:p>
            <a:r>
              <a:rPr kumimoji="0" lang="zh-TW" altLang="en-US"/>
              <a:t>按一下以編輯母片標題樣式</a:t>
            </a:r>
            <a:endParaRPr kumimoji="0" lang="en-US"/>
          </a:p>
        </p:txBody>
      </p:sp>
      <p:sp>
        <p:nvSpPr>
          <p:cNvPr id="3" name="文字版面配置區 2"/>
          <p:cNvSpPr>
            <a:spLocks noGrp="1"/>
          </p:cNvSpPr>
          <p:nvPr>
            <p:ph type="body" idx="1"/>
          </p:nvPr>
        </p:nvSpPr>
        <p:spPr>
          <a:xfrm>
            <a:off x="685800" y="2356428"/>
            <a:ext cx="7772400" cy="1501200"/>
          </a:xfrm>
        </p:spPr>
        <p:txBody>
          <a:bodyPr anchor="b"/>
          <a:lstStyle>
            <a:lvl1pPr marL="0" indent="0" algn="l">
              <a:buNone/>
              <a:defRPr sz="2000">
                <a:solidFill>
                  <a:schemeClr val="tx2"/>
                </a:solidFill>
              </a:defRPr>
            </a:lvl1pPr>
            <a:lvl2pPr marL="457200" indent="0" algn="l">
              <a:buNone/>
              <a:defRPr sz="1800">
                <a:solidFill>
                  <a:schemeClr val="tx2"/>
                </a:solidFill>
              </a:defRPr>
            </a:lvl2pPr>
            <a:lvl3pPr marL="914400" indent="0" algn="l">
              <a:buNone/>
              <a:defRPr sz="1600">
                <a:solidFill>
                  <a:schemeClr val="tx2"/>
                </a:solidFill>
              </a:defRPr>
            </a:lvl3pPr>
            <a:lvl4pPr marL="1371600" indent="0" algn="l">
              <a:buNone/>
              <a:defRPr sz="1400">
                <a:solidFill>
                  <a:schemeClr val="tx2"/>
                </a:solidFill>
              </a:defRPr>
            </a:lvl4pPr>
            <a:lvl5pPr marL="1828800" indent="0" algn="l">
              <a:buNone/>
              <a:defRPr sz="1400">
                <a:solidFill>
                  <a:schemeClr val="tx2"/>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4" name="日期版面配置區 3"/>
          <p:cNvSpPr>
            <a:spLocks noGrp="1"/>
          </p:cNvSpPr>
          <p:nvPr>
            <p:ph type="dt" sz="half" idx="10"/>
          </p:nvPr>
        </p:nvSpPr>
        <p:spPr/>
        <p:txBody>
          <a:bodyPr/>
          <a:lstStyle/>
          <a:p>
            <a:fld id="{5BBEAD13-0566-4C6C-97E7-55F17F24B09F}" type="datetimeFigureOut">
              <a:rPr lang="zh-TW" altLang="en-US" smtClean="0"/>
              <a:pPr/>
              <a:t>2019/1/15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2019/1/15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TW" altLang="en-US"/>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TW" altLang="en-US"/>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7" name="日期版面配置區 6"/>
          <p:cNvSpPr>
            <a:spLocks noGrp="1"/>
          </p:cNvSpPr>
          <p:nvPr>
            <p:ph type="dt" sz="half" idx="10"/>
          </p:nvPr>
        </p:nvSpPr>
        <p:spPr/>
        <p:txBody>
          <a:bodyPr/>
          <a:lstStyle/>
          <a:p>
            <a:fld id="{5BBEAD13-0566-4C6C-97E7-55F17F24B09F}" type="datetimeFigureOut">
              <a:rPr lang="zh-TW" altLang="en-US" smtClean="0"/>
              <a:pPr/>
              <a:t>2019/1/15</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3DA0BB7-265A-403C-9275-D587AB510EDC}" type="slidenum">
              <a:rPr lang="zh-TW" altLang="en-US" smtClean="0"/>
              <a:pPr/>
              <a:t>‹#›</a:t>
            </a:fld>
            <a:endParaRPr lang="zh-TW" altLang="en-US"/>
          </a:p>
        </p:txBody>
      </p:sp>
      <p:sp>
        <p:nvSpPr>
          <p:cNvPr id="2" name="標題 1"/>
          <p:cNvSpPr>
            <a:spLocks noGrp="1"/>
          </p:cNvSpPr>
          <p:nvPr>
            <p:ph type="title"/>
          </p:nvPr>
        </p:nvSpPr>
        <p:spPr/>
        <p:txBody>
          <a:bodyPr/>
          <a:lstStyle>
            <a:lvl1pPr>
              <a:defRPr/>
            </a:lvl1pPr>
          </a:lstStyle>
          <a:p>
            <a:r>
              <a:rPr kumimoji="0" lang="zh-TW" altLang="en-US"/>
              <a:t>按一下以編輯母片標題樣式</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a:t>按一下以編輯母片標題樣式</a:t>
            </a:r>
            <a:endParaRPr kumimoji="0" lang="en-US"/>
          </a:p>
        </p:txBody>
      </p:sp>
      <p:sp>
        <p:nvSpPr>
          <p:cNvPr id="3" name="日期版面配置區 2"/>
          <p:cNvSpPr>
            <a:spLocks noGrp="1"/>
          </p:cNvSpPr>
          <p:nvPr>
            <p:ph type="dt" sz="half" idx="10"/>
          </p:nvPr>
        </p:nvSpPr>
        <p:spPr/>
        <p:txBody>
          <a:bodyPr/>
          <a:lstStyle/>
          <a:p>
            <a:fld id="{5BBEAD13-0566-4C6C-97E7-55F17F24B09F}" type="datetimeFigureOut">
              <a:rPr lang="zh-TW" altLang="en-US" smtClean="0"/>
              <a:pPr/>
              <a:t>2019/1/15</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BBEAD13-0566-4C6C-97E7-55F17F24B09F}" type="datetimeFigureOut">
              <a:rPr lang="zh-TW" altLang="en-US" smtClean="0"/>
              <a:pPr/>
              <a:t>2019/1/15</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326258" y="381000"/>
            <a:ext cx="2667000" cy="1833554"/>
          </a:xfrm>
        </p:spPr>
        <p:txBody>
          <a:bodyPr anchor="ctr">
            <a:scene3d>
              <a:camera prst="orthographicFront"/>
              <a:lightRig rig="soft" dir="tl">
                <a:rot lat="0" lon="0" rev="0"/>
              </a:lightRig>
            </a:scene3d>
            <a:sp3d contourW="8890">
              <a:contourClr>
                <a:schemeClr val="accent3">
                  <a:shade val="55000"/>
                </a:schemeClr>
              </a:contourClr>
            </a:sp3d>
          </a:bodyPr>
          <a:lstStyle>
            <a:lvl1pPr algn="l">
              <a:defRPr sz="3200" b="1" kern="1200" cap="all" spc="50">
                <a:ln w="15875">
                  <a:noFill/>
                </a:ln>
                <a:solidFill>
                  <a:schemeClr val="tx2"/>
                </a:solidFill>
                <a:effectLst/>
                <a:latin typeface="+mj-lt"/>
                <a:ea typeface="+mj-ea"/>
                <a:cs typeface="+mj-cs"/>
              </a:defRPr>
            </a:lvl1pPr>
          </a:lstStyle>
          <a:p>
            <a:r>
              <a:rPr kumimoji="0" lang="zh-TW" altLang="en-US"/>
              <a:t>按一下以編輯母片標題樣式</a:t>
            </a:r>
            <a:endParaRPr kumimoji="0" lang="en-US"/>
          </a:p>
        </p:txBody>
      </p:sp>
      <p:sp>
        <p:nvSpPr>
          <p:cNvPr id="3" name="內容版面配置區 2"/>
          <p:cNvSpPr>
            <a:spLocks noGrp="1"/>
          </p:cNvSpPr>
          <p:nvPr>
            <p:ph idx="1"/>
          </p:nvPr>
        </p:nvSpPr>
        <p:spPr>
          <a:xfrm>
            <a:off x="3352800" y="380999"/>
            <a:ext cx="5410200" cy="574516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4" name="文字版面配置區 3"/>
          <p:cNvSpPr>
            <a:spLocks noGrp="1"/>
          </p:cNvSpPr>
          <p:nvPr>
            <p:ph type="body" sz="half" idx="2"/>
          </p:nvPr>
        </p:nvSpPr>
        <p:spPr>
          <a:xfrm>
            <a:off x="326258" y="2214554"/>
            <a:ext cx="2667000" cy="391218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2019/1/15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grpSp>
        <p:nvGrpSpPr>
          <p:cNvPr id="8" name="群組 7"/>
          <p:cNvGrpSpPr/>
          <p:nvPr/>
        </p:nvGrpSpPr>
        <p:grpSpPr>
          <a:xfrm>
            <a:off x="1580474" y="553734"/>
            <a:ext cx="7349244" cy="4741531"/>
            <a:chOff x="428596" y="553734"/>
            <a:chExt cx="7349244" cy="4741531"/>
          </a:xfrm>
        </p:grpSpPr>
        <p:sp>
          <p:nvSpPr>
            <p:cNvPr id="16" name="矩形 15"/>
            <p:cNvSpPr/>
            <p:nvPr/>
          </p:nvSpPr>
          <p:spPr>
            <a:xfrm rot="21480000">
              <a:off x="428596" y="580356"/>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7" name="矩形 16"/>
            <p:cNvSpPr/>
            <p:nvPr/>
          </p:nvSpPr>
          <p:spPr>
            <a:xfrm rot="21540000">
              <a:off x="437473" y="571479"/>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sp>
          <p:nvSpPr>
            <p:cNvPr id="18" name="矩形 17"/>
            <p:cNvSpPr/>
            <p:nvPr/>
          </p:nvSpPr>
          <p:spPr>
            <a:xfrm>
              <a:off x="437481" y="553734"/>
              <a:ext cx="7340359" cy="4714909"/>
            </a:xfrm>
            <a:prstGeom prst="rect">
              <a:avLst/>
            </a:prstGeom>
            <a:ln w="1270" cap="flat" cmpd="sng" algn="ctr">
              <a:noFill/>
              <a:prstDash val="solid"/>
              <a:miter lim="800000"/>
            </a:ln>
            <a:effectLst>
              <a:outerShdw blurRad="54991" dist="17780" dir="5400000" algn="tl" rotWithShape="0">
                <a:srgbClr val="000000">
                  <a:alpha val="66000"/>
                </a:srgb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eaLnBrk="1" latinLnBrk="0" hangingPunct="1"/>
              <a:endParaRPr kumimoji="0" lang="zh-CN" altLang="en-US"/>
            </a:p>
          </p:txBody>
        </p:sp>
      </p:grpSp>
      <p:sp>
        <p:nvSpPr>
          <p:cNvPr id="3" name="圖片版面配置區 2"/>
          <p:cNvSpPr>
            <a:spLocks noGrp="1"/>
          </p:cNvSpPr>
          <p:nvPr>
            <p:ph type="pic" idx="1"/>
          </p:nvPr>
        </p:nvSpPr>
        <p:spPr>
          <a:xfrm>
            <a:off x="1651912" y="612776"/>
            <a:ext cx="7215238" cy="4602175"/>
          </a:xfrm>
          <a:solidFill>
            <a:schemeClr val="bg2">
              <a:tint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TW" altLang="en-US"/>
              <a:t>按一下圖示以新增圖片</a:t>
            </a:r>
            <a:endParaRPr kumimoji="0" lang="en-US"/>
          </a:p>
        </p:txBody>
      </p:sp>
      <p:sp useBgFill="1">
        <p:nvSpPr>
          <p:cNvPr id="2" name="標題 1"/>
          <p:cNvSpPr>
            <a:spLocks noGrp="1"/>
          </p:cNvSpPr>
          <p:nvPr>
            <p:ph type="title"/>
          </p:nvPr>
        </p:nvSpPr>
        <p:spPr>
          <a:xfrm>
            <a:off x="0" y="595295"/>
            <a:ext cx="1357290" cy="5691227"/>
          </a:xfrm>
          <a:noFill/>
        </p:spPr>
        <p:txBody>
          <a:bodyPr vert="eaVert" anchor="ctr">
            <a:noAutofit/>
          </a:bodyPr>
          <a:lstStyle>
            <a:lvl1pPr algn="l">
              <a:defRPr lang="zh-CN" altLang="en-US" sz="320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defRPr>
            </a:lvl1pPr>
          </a:lstStyle>
          <a:p>
            <a:r>
              <a:rPr kumimoji="0" lang="zh-TW" altLang="en-US"/>
              <a:t>按一下以編輯母片標題樣式</a:t>
            </a:r>
            <a:endParaRPr kumimoji="0" lang="en-US"/>
          </a:p>
        </p:txBody>
      </p:sp>
      <p:sp>
        <p:nvSpPr>
          <p:cNvPr id="4" name="文字版面配置區 3"/>
          <p:cNvSpPr>
            <a:spLocks noGrp="1"/>
          </p:cNvSpPr>
          <p:nvPr>
            <p:ph type="body" sz="half" idx="2"/>
          </p:nvPr>
        </p:nvSpPr>
        <p:spPr>
          <a:xfrm>
            <a:off x="1714480" y="5481658"/>
            <a:ext cx="7215238" cy="804862"/>
          </a:xfrm>
        </p:spPr>
        <p:txBody>
          <a:bodyPr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TW" altLang="en-US"/>
              <a:t>按一下以編輯母片文字樣式</a:t>
            </a:r>
          </a:p>
          <a:p>
            <a:pPr lvl="1" eaLnBrk="1" latinLnBrk="0" hangingPunct="1"/>
            <a:r>
              <a:rPr lang="zh-TW" altLang="en-US"/>
              <a:t>第二層</a:t>
            </a:r>
          </a:p>
          <a:p>
            <a:pPr lvl="2" eaLnBrk="1" latinLnBrk="0" hangingPunct="1"/>
            <a:r>
              <a:rPr lang="zh-TW" altLang="en-US"/>
              <a:t>第三層</a:t>
            </a:r>
          </a:p>
          <a:p>
            <a:pPr lvl="3" eaLnBrk="1" latinLnBrk="0" hangingPunct="1"/>
            <a:r>
              <a:rPr lang="zh-TW" altLang="en-US"/>
              <a:t>第四層</a:t>
            </a:r>
          </a:p>
          <a:p>
            <a:pPr lvl="4" eaLnBrk="1" latinLnBrk="0" hangingPunct="1"/>
            <a:r>
              <a:rPr lang="zh-TW" altLang="en-US"/>
              <a:t>第五層</a:t>
            </a:r>
            <a:endParaRPr kumimoji="0" lang="en-US"/>
          </a:p>
        </p:txBody>
      </p:sp>
      <p:sp>
        <p:nvSpPr>
          <p:cNvPr id="5" name="日期版面配置區 4"/>
          <p:cNvSpPr>
            <a:spLocks noGrp="1"/>
          </p:cNvSpPr>
          <p:nvPr>
            <p:ph type="dt" sz="half" idx="10"/>
          </p:nvPr>
        </p:nvSpPr>
        <p:spPr/>
        <p:txBody>
          <a:bodyPr/>
          <a:lstStyle/>
          <a:p>
            <a:fld id="{5BBEAD13-0566-4C6C-97E7-55F17F24B09F}" type="datetimeFigureOut">
              <a:rPr lang="zh-TW" altLang="en-US" smtClean="0"/>
              <a:pPr/>
              <a:t>2019/1/15</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3DA0BB7-265A-403C-9275-D587AB510EDC}"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p>
            <a:r>
              <a:rPr kumimoji="0" lang="zh-TW" altLang="en-US"/>
              <a:t>按一下以編輯母片標題樣式</a:t>
            </a:r>
            <a:endParaRPr kumimoji="0" lang="en-US"/>
          </a:p>
        </p:txBody>
      </p:sp>
      <p:sp>
        <p:nvSpPr>
          <p:cNvPr id="3" name="文字版面配置區 2"/>
          <p:cNvSpPr>
            <a:spLocks noGrp="1"/>
          </p:cNvSpPr>
          <p:nvPr>
            <p:ph type="body" idx="1"/>
          </p:nvPr>
        </p:nvSpPr>
        <p:spPr>
          <a:xfrm>
            <a:off x="457200" y="1600200"/>
            <a:ext cx="8229600" cy="4724400"/>
          </a:xfrm>
          <a:prstGeom prst="rect">
            <a:avLst/>
          </a:prstGeom>
        </p:spPr>
        <p:txBody>
          <a:bodyPr vert="horz" rtlCol="0">
            <a:normAutofit/>
          </a:bodyPr>
          <a:lstStyle/>
          <a:p>
            <a:pPr lvl="0" eaLnBrk="1" latinLnBrk="0" hangingPunct="1"/>
            <a:r>
              <a:rPr kumimoji="0" lang="zh-TW" altLang="en-US" dirty="0"/>
              <a:t>按一下以編輯母片文字樣式</a:t>
            </a:r>
          </a:p>
          <a:p>
            <a:pPr lvl="1" eaLnBrk="1" latinLnBrk="0" hangingPunct="1"/>
            <a:r>
              <a:rPr kumimoji="0" lang="zh-TW" altLang="en-US" dirty="0"/>
              <a:t>第二層</a:t>
            </a:r>
          </a:p>
          <a:p>
            <a:pPr lvl="2" eaLnBrk="1" latinLnBrk="0" hangingPunct="1"/>
            <a:r>
              <a:rPr kumimoji="0" lang="zh-TW" altLang="en-US" dirty="0"/>
              <a:t>第三層</a:t>
            </a:r>
          </a:p>
          <a:p>
            <a:pPr lvl="3" eaLnBrk="1" latinLnBrk="0" hangingPunct="1"/>
            <a:r>
              <a:rPr kumimoji="0" lang="zh-TW" altLang="en-US" dirty="0"/>
              <a:t>第四層</a:t>
            </a:r>
          </a:p>
          <a:p>
            <a:pPr lvl="4" eaLnBrk="1" latinLnBrk="0" hangingPunct="1"/>
            <a:r>
              <a:rPr kumimoji="0" lang="zh-TW" altLang="en-US" dirty="0"/>
              <a:t>第五層</a:t>
            </a:r>
            <a:endParaRPr kumimoji="0" lang="en-US" dirty="0"/>
          </a:p>
        </p:txBody>
      </p:sp>
      <p:sp>
        <p:nvSpPr>
          <p:cNvPr id="4" name="日期版面配置區 3"/>
          <p:cNvSpPr>
            <a:spLocks noGrp="1"/>
          </p:cNvSpPr>
          <p:nvPr>
            <p:ph type="dt" sz="half" idx="2"/>
          </p:nvPr>
        </p:nvSpPr>
        <p:spPr>
          <a:xfrm>
            <a:off x="8878" y="6483997"/>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BBEAD13-0566-4C6C-97E7-55F17F24B09F}" type="datetimeFigureOut">
              <a:rPr lang="zh-TW" altLang="en-US" smtClean="0"/>
              <a:pPr/>
              <a:t>2019/1/15</a:t>
            </a:fld>
            <a:endParaRPr lang="zh-TW" altLang="en-US"/>
          </a:p>
        </p:txBody>
      </p:sp>
      <p:sp>
        <p:nvSpPr>
          <p:cNvPr id="5" name="頁尾版面配置區 4"/>
          <p:cNvSpPr>
            <a:spLocks noGrp="1"/>
          </p:cNvSpPr>
          <p:nvPr>
            <p:ph type="ftr" sz="quarter" idx="3"/>
          </p:nvPr>
        </p:nvSpPr>
        <p:spPr>
          <a:xfrm>
            <a:off x="3124200" y="6483997"/>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TW" altLang="en-US" dirty="0"/>
          </a:p>
        </p:txBody>
      </p:sp>
      <p:sp>
        <p:nvSpPr>
          <p:cNvPr id="6" name="投影片編號版面配置區 5"/>
          <p:cNvSpPr>
            <a:spLocks noGrp="1"/>
          </p:cNvSpPr>
          <p:nvPr>
            <p:ph type="sldNum" sz="quarter" idx="4"/>
          </p:nvPr>
        </p:nvSpPr>
        <p:spPr>
          <a:xfrm>
            <a:off x="6992644" y="6483997"/>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73DA0BB7-265A-403C-9275-D587AB510EDC}" type="slidenum">
              <a:rPr lang="zh-TW" altLang="en-US" smtClean="0"/>
              <a:pPr/>
              <a:t>‹#›</a:t>
            </a:fld>
            <a:endParaRPr lang="zh-TW" altLang="en-US"/>
          </a:p>
        </p:txBody>
      </p:sp>
      <p:pic>
        <p:nvPicPr>
          <p:cNvPr id="8" name="圖片 20"/>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88913" y="260350"/>
            <a:ext cx="1142727" cy="114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045"/>
          <p:cNvSpPr txBox="1">
            <a:spLocks noChangeArrowheads="1"/>
          </p:cNvSpPr>
          <p:nvPr userDrawn="1"/>
        </p:nvSpPr>
        <p:spPr bwMode="auto">
          <a:xfrm>
            <a:off x="0" y="6491287"/>
            <a:ext cx="2927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b="1">
                <a:solidFill>
                  <a:schemeClr val="tx1"/>
                </a:solidFill>
                <a:latin typeface="Tahoma" pitchFamily="34" charset="0"/>
                <a:ea typeface="新細明體" pitchFamily="18" charset="-120"/>
              </a:defRPr>
            </a:lvl1pPr>
            <a:lvl2pPr marL="742950" indent="-285750" eaLnBrk="0" hangingPunct="0">
              <a:defRPr kumimoji="1" b="1">
                <a:solidFill>
                  <a:schemeClr val="tx1"/>
                </a:solidFill>
                <a:latin typeface="Tahoma" pitchFamily="34" charset="0"/>
                <a:ea typeface="新細明體" pitchFamily="18" charset="-120"/>
              </a:defRPr>
            </a:lvl2pPr>
            <a:lvl3pPr marL="1143000" indent="-228600" eaLnBrk="0" hangingPunct="0">
              <a:defRPr kumimoji="1" b="1">
                <a:solidFill>
                  <a:schemeClr val="tx1"/>
                </a:solidFill>
                <a:latin typeface="Tahoma" pitchFamily="34" charset="0"/>
                <a:ea typeface="新細明體" pitchFamily="18" charset="-120"/>
              </a:defRPr>
            </a:lvl3pPr>
            <a:lvl4pPr marL="1600200" indent="-228600" eaLnBrk="0" hangingPunct="0">
              <a:defRPr kumimoji="1" b="1">
                <a:solidFill>
                  <a:schemeClr val="tx1"/>
                </a:solidFill>
                <a:latin typeface="Tahoma" pitchFamily="34" charset="0"/>
                <a:ea typeface="新細明體" pitchFamily="18" charset="-120"/>
              </a:defRPr>
            </a:lvl4pPr>
            <a:lvl5pPr marL="2057400" indent="-228600" eaLnBrk="0" hangingPunct="0">
              <a:defRPr kumimoji="1" b="1">
                <a:solidFill>
                  <a:schemeClr val="tx1"/>
                </a:solidFill>
                <a:latin typeface="Tahoma" pitchFamily="34" charset="0"/>
                <a:ea typeface="新細明體" pitchFamily="18" charset="-120"/>
              </a:defRPr>
            </a:lvl5pPr>
            <a:lvl6pPr marL="2514600" indent="-228600" eaLnBrk="0" fontAlgn="base" hangingPunct="0">
              <a:spcBef>
                <a:spcPct val="0"/>
              </a:spcBef>
              <a:spcAft>
                <a:spcPct val="0"/>
              </a:spcAft>
              <a:defRPr kumimoji="1" b="1">
                <a:solidFill>
                  <a:schemeClr val="tx1"/>
                </a:solidFill>
                <a:latin typeface="Tahoma" pitchFamily="34" charset="0"/>
                <a:ea typeface="新細明體" pitchFamily="18" charset="-120"/>
              </a:defRPr>
            </a:lvl6pPr>
            <a:lvl7pPr marL="2971800" indent="-228600" eaLnBrk="0" fontAlgn="base" hangingPunct="0">
              <a:spcBef>
                <a:spcPct val="0"/>
              </a:spcBef>
              <a:spcAft>
                <a:spcPct val="0"/>
              </a:spcAft>
              <a:defRPr kumimoji="1" b="1">
                <a:solidFill>
                  <a:schemeClr val="tx1"/>
                </a:solidFill>
                <a:latin typeface="Tahoma" pitchFamily="34" charset="0"/>
                <a:ea typeface="新細明體" pitchFamily="18" charset="-120"/>
              </a:defRPr>
            </a:lvl7pPr>
            <a:lvl8pPr marL="3429000" indent="-228600" eaLnBrk="0" fontAlgn="base" hangingPunct="0">
              <a:spcBef>
                <a:spcPct val="0"/>
              </a:spcBef>
              <a:spcAft>
                <a:spcPct val="0"/>
              </a:spcAft>
              <a:defRPr kumimoji="1" b="1">
                <a:solidFill>
                  <a:schemeClr val="tx1"/>
                </a:solidFill>
                <a:latin typeface="Tahoma" pitchFamily="34" charset="0"/>
                <a:ea typeface="新細明體" pitchFamily="18" charset="-120"/>
              </a:defRPr>
            </a:lvl8pPr>
            <a:lvl9pPr marL="3886200" indent="-228600" eaLnBrk="0" fontAlgn="base" hangingPunct="0">
              <a:spcBef>
                <a:spcPct val="0"/>
              </a:spcBef>
              <a:spcAft>
                <a:spcPct val="0"/>
              </a:spcAft>
              <a:defRPr kumimoji="1" b="1">
                <a:solidFill>
                  <a:schemeClr val="tx1"/>
                </a:solidFill>
                <a:latin typeface="Tahoma" pitchFamily="34" charset="0"/>
                <a:ea typeface="新細明體" pitchFamily="18" charset="-120"/>
              </a:defRPr>
            </a:lvl9pPr>
          </a:lstStyle>
          <a:p>
            <a:pPr eaLnBrk="1" hangingPunct="1">
              <a:defRPr/>
            </a:pPr>
            <a:r>
              <a:rPr lang="zh-TW" altLang="en-US" b="1" dirty="0">
                <a:solidFill>
                  <a:schemeClr val="bg1"/>
                </a:solidFill>
                <a:latin typeface="文鼎粗隸" pitchFamily="49" charset="-120"/>
                <a:ea typeface="文鼎粗隸" pitchFamily="49" charset="-120"/>
              </a:rPr>
              <a:t>自信 尊重 創新 健康 快樂</a:t>
            </a: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90000"/>
        <a:buFont typeface="Cambria"/>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100000"/>
        <a:buFont typeface="Cambria"/>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Ï"/>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90000"/>
        <a:buFont typeface="Calibri"/>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100000"/>
        <a:buFont typeface="Cambria"/>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8.xml"/><Relationship Id="rId7" Type="http://schemas.openxmlformats.org/officeDocument/2006/relationships/hyperlink" Target="&#31777;&#22577;&#36899;&#32080;&#27284;/03.(1080115&#20462;)108&#26580;&#36947;&#29305;&#33394;&#35506;&#31243;&#35336;&#30059;-4&#31680;&#35506;&#35443;&#26696;.docx" TargetMode="Externa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 Id="rId9" Type="http://schemas.openxmlformats.org/officeDocument/2006/relationships/hyperlink" Target="&#31777;&#22577;&#36899;&#32080;&#27284;/02.(1050627&#20462;&#27491;)105&#26657;&#26412;&#26580;&#36947;&#35506;&#31243;&#35336;&#30059;-&#21934;&#20803;&#29256;.docx" TargetMode="Externa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2.xml"/><Relationship Id="rId7" Type="http://schemas.openxmlformats.org/officeDocument/2006/relationships/hyperlink" Target="&#31777;&#22577;&#36899;&#32080;&#27284;/04.&#26580;&#36947;&#20132;&#27969;&#35506;&#31243;.docx" TargetMode="Externa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 Id="rId9" Type="http://schemas.openxmlformats.org/officeDocument/2006/relationships/hyperlink" Target="&#31777;&#22577;&#36899;&#32080;&#27284;/11.103&#26580;&#36947;&#29305;&#33394;&#35506;&#31243;&#35336;&#30059;-&#28507;&#33021;&#38283;&#30332;&#36969;&#29992;.docx" TargetMode="Externa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6.xml.rels><?xml version="1.0" encoding="UTF-8" standalone="yes"?>
<Relationships xmlns="http://schemas.openxmlformats.org/package/2006/relationships"><Relationship Id="rId8" Type="http://schemas.openxmlformats.org/officeDocument/2006/relationships/hyperlink" Target="&#31777;&#22577;&#36899;&#32080;&#27284;/07.&#26580;&#36947;&#38538;&#35347;&#32244;&#30701;&#29255;/03.00338.MTS" TargetMode="External"/><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jpeg"/><Relationship Id="rId11" Type="http://schemas.openxmlformats.org/officeDocument/2006/relationships/hyperlink" Target="&#31777;&#22577;&#36899;&#32080;&#27284;/07.&#26580;&#36947;&#38538;&#35347;&#32244;&#30701;&#29255;/02.00337.MTS" TargetMode="External"/><Relationship Id="rId5" Type="http://schemas.openxmlformats.org/officeDocument/2006/relationships/image" Target="../media/image25.jpeg"/><Relationship Id="rId10" Type="http://schemas.openxmlformats.org/officeDocument/2006/relationships/hyperlink" Target="&#31777;&#22577;&#36899;&#32080;&#27284;/07.&#26580;&#36947;&#38538;&#35347;&#32244;&#30701;&#29255;/01.00336.MTS" TargetMode="External"/><Relationship Id="rId4" Type="http://schemas.openxmlformats.org/officeDocument/2006/relationships/image" Target="../media/image24.jpeg"/><Relationship Id="rId9"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hyperlink" Target="&#31777;&#22577;&#36899;&#32080;&#27284;/&#26657;&#26412;&#26580;&#36947;&#35506;&#31243;&#26550;&#27083;&#34920;.docx" TargetMode="Externa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hyperlink" Target="&#31777;&#22577;&#36899;&#32080;&#27284;/&#22818;&#24819;&#21855;&#21205;-&#31934;&#33775;&#29256;.mp4"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8.gif"/></Relationships>
</file>

<file path=ppt/slides/_rels/slide32.xml.rels><?xml version="1.0" encoding="UTF-8" standalone="yes"?>
<Relationships xmlns="http://schemas.openxmlformats.org/package/2006/relationships"><Relationship Id="rId8" Type="http://schemas.openxmlformats.org/officeDocument/2006/relationships/hyperlink" Target="&#31777;&#22577;&#36899;&#32080;&#27284;/08.&#26580;&#36947;&#35506;&#22909;&#22909;&#29609;/&#23416;&#29983;&#20998;&#20139;&#30701;&#29255;/04.00373.MTS" TargetMode="External"/><Relationship Id="rId13" Type="http://schemas.openxmlformats.org/officeDocument/2006/relationships/hyperlink" Target="&#31777;&#22577;&#36899;&#32080;&#27284;/08.&#26580;&#36947;&#35506;&#22909;&#22909;&#29609;/&#23416;&#29983;&#21443;&#36093;&#23416;&#32722;&#21934;/01.&#21443;&#36093;&#23416;&#32722;&#21934;-&#24373;&#21448;&#25991;.pdf" TargetMode="External"/><Relationship Id="rId3" Type="http://schemas.openxmlformats.org/officeDocument/2006/relationships/image" Target="../media/image29.png"/><Relationship Id="rId7" Type="http://schemas.openxmlformats.org/officeDocument/2006/relationships/hyperlink" Target="&#31777;&#22577;&#36899;&#32080;&#27284;/08.&#26580;&#36947;&#35506;&#22909;&#22909;&#29609;/&#23416;&#29983;&#20998;&#20139;&#30701;&#29255;/03.00367.MTS" TargetMode="External"/><Relationship Id="rId12" Type="http://schemas.openxmlformats.org/officeDocument/2006/relationships/hyperlink" Target="&#31777;&#22577;&#36899;&#32080;&#27284;/08.&#26580;&#36947;&#35506;&#22909;&#22909;&#29609;/&#23416;&#29983;&#20998;&#20139;&#24515;&#24471;/04.&#27604;&#36093;&#24515;&#24471;-&#39759;&#19990;&#37995;-1.pdf" TargetMode="External"/><Relationship Id="rId2" Type="http://schemas.openxmlformats.org/officeDocument/2006/relationships/hyperlink" Target="&#31777;&#22577;&#36899;&#32080;&#27284;/08.&#26580;&#36947;&#35506;&#22909;&#22909;&#29609;/&#23416;&#29983;&#20998;&#20139;&#30701;&#29255;/01.00351.MTS" TargetMode="External"/><Relationship Id="rId16" Type="http://schemas.openxmlformats.org/officeDocument/2006/relationships/hyperlink" Target="&#31777;&#22577;&#36899;&#32080;&#27284;/08.&#26580;&#36947;&#35506;&#22909;&#22909;&#29609;/&#23416;&#29983;&#21443;&#36093;&#23416;&#32722;&#21934;/04&#27604;&#36093;&#24515;&#24471;-&#24373;&#35328;&#35488;.pdf" TargetMode="External"/><Relationship Id="rId1" Type="http://schemas.openxmlformats.org/officeDocument/2006/relationships/slideLayout" Target="../slideLayouts/slideLayout10.xml"/><Relationship Id="rId6" Type="http://schemas.openxmlformats.org/officeDocument/2006/relationships/hyperlink" Target="&#31777;&#22577;&#36899;&#32080;&#27284;/08.&#26580;&#36947;&#35506;&#22909;&#22909;&#29609;/&#23416;&#29983;&#20998;&#20139;&#30701;&#29255;/02.00366.MTS" TargetMode="External"/><Relationship Id="rId11" Type="http://schemas.openxmlformats.org/officeDocument/2006/relationships/hyperlink" Target="&#31777;&#22577;&#36899;&#32080;&#27284;/08.&#26580;&#36947;&#35506;&#22909;&#22909;&#29609;/&#23416;&#29983;&#21443;&#36093;&#23416;&#32722;&#21934;/04&#23416;&#29983;&#25945;&#24107;&#31680;&#24501;&#25991;&#20778;&#36984;-&#21555;&#26244;&#24800;.pdf" TargetMode="External"/><Relationship Id="rId5" Type="http://schemas.openxmlformats.org/officeDocument/2006/relationships/image" Target="../media/image30.png"/><Relationship Id="rId15" Type="http://schemas.openxmlformats.org/officeDocument/2006/relationships/hyperlink" Target="&#31777;&#22577;&#36899;&#32080;&#27284;/08.&#26580;&#36947;&#35506;&#22909;&#22909;&#29609;/&#23416;&#29983;&#21443;&#36093;&#23416;&#32722;&#21934;/03.&#21443;&#36093;&#23416;&#32722;&#21934;-&#39759;&#19990;&#37995;.pdf" TargetMode="External"/><Relationship Id="rId10" Type="http://schemas.openxmlformats.org/officeDocument/2006/relationships/hyperlink" Target="&#31777;&#22577;&#36899;&#32080;&#27284;/08.&#26580;&#36947;&#35506;&#22909;&#22909;&#29609;/&#23416;&#29983;&#20998;&#20139;&#24515;&#24471;/02.&#27604;&#36093;&#24515;&#24471;-&#24373;&#35328;&#35488;-1.pdf" TargetMode="External"/><Relationship Id="rId4" Type="http://schemas.openxmlformats.org/officeDocument/2006/relationships/hyperlink" Target="&#31777;&#22577;&#36899;&#32080;&#27284;/08.&#26580;&#36947;&#35506;&#22909;&#22909;&#29609;/&#23416;&#29983;&#20998;&#20139;&#24515;&#24471;/01.&#27604;&#36093;&#24515;&#24471;-&#24373;&#21448;&#25991;-2.pdf" TargetMode="External"/><Relationship Id="rId9" Type="http://schemas.openxmlformats.org/officeDocument/2006/relationships/hyperlink" Target="&#31777;&#22577;&#36899;&#32080;&#27284;/08.&#26580;&#36947;&#35506;&#22909;&#22909;&#29609;/&#23416;&#29983;&#20998;&#20139;&#30701;&#29255;/05.00374.MTS" TargetMode="External"/><Relationship Id="rId14" Type="http://schemas.openxmlformats.org/officeDocument/2006/relationships/hyperlink" Target="&#31777;&#22577;&#36899;&#32080;&#27284;/08.&#26580;&#36947;&#35506;&#22909;&#22909;&#29609;/&#23416;&#29983;&#21443;&#36093;&#23416;&#32722;&#21934;/02.&#21443;&#36093;&#23416;&#32722;&#21934;-&#28504;&#37030;&#23609;.pdf"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31777;&#22577;&#36899;&#32080;&#27284;/05.&#23401;&#23376;&#25105;&#30475;&#21040;&#20320;&#30340;&#25913;&#35722;/&#32769;&#24107;&#20998;&#20139;/03.&#36039;&#26009;&#32068;&#38263;-&#21555;&#24935;&#29645;-1.MTS" TargetMode="External"/><Relationship Id="rId13" Type="http://schemas.openxmlformats.org/officeDocument/2006/relationships/hyperlink" Target="&#31777;&#22577;&#36899;&#32080;&#27284;/05.&#23401;&#23376;&#25105;&#30475;&#21040;&#20320;&#30340;&#25913;&#35722;/&#23478;&#38263;&#20998;&#20139;/02.&#23478;&#38263;&#20998;&#20139;-&#21555;&#24314;&#25991;&#20808;&#29983;.pdf" TargetMode="External"/><Relationship Id="rId3" Type="http://schemas.openxmlformats.org/officeDocument/2006/relationships/image" Target="../media/image29.png"/><Relationship Id="rId7" Type="http://schemas.openxmlformats.org/officeDocument/2006/relationships/hyperlink" Target="&#31777;&#22577;&#36899;&#32080;&#27284;/05.&#23401;&#23376;&#25105;&#30475;&#21040;&#20320;&#30340;&#25913;&#35722;/&#32769;&#24107;&#20998;&#20139;/03.&#29305;&#25945;&#32068;&#38263;-&#21129;&#23452;&#27427;.MTS" TargetMode="External"/><Relationship Id="rId12" Type="http://schemas.openxmlformats.org/officeDocument/2006/relationships/hyperlink" Target="&#31777;&#22577;&#36899;&#32080;&#27284;/05.&#23401;&#23376;&#25105;&#30475;&#21040;&#20320;&#30340;&#25913;&#35722;/&#23478;&#38263;&#20998;&#20139;/03.&#23478;&#38263;&#20998;&#20139;-&#37101;&#23159;&#23159;&#23567;&#22992;.pdf" TargetMode="External"/><Relationship Id="rId2" Type="http://schemas.openxmlformats.org/officeDocument/2006/relationships/hyperlink" Target="&#31777;&#22577;&#36899;&#32080;&#27284;/05.&#23401;&#23376;&#25105;&#30475;&#21040;&#20320;&#30340;&#25913;&#35722;/&#32769;&#24107;&#20998;&#20139;/01.&#24515;&#29702;&#24107;-&#36249;&#24237;&#27491;.MTS" TargetMode="External"/><Relationship Id="rId1" Type="http://schemas.openxmlformats.org/officeDocument/2006/relationships/slideLayout" Target="../slideLayouts/slideLayout10.xml"/><Relationship Id="rId6" Type="http://schemas.openxmlformats.org/officeDocument/2006/relationships/hyperlink" Target="&#31777;&#22577;&#36899;&#32080;&#27284;/05.&#23401;&#23376;&#25105;&#30475;&#21040;&#20320;&#30340;&#25913;&#35722;/&#32769;&#24107;&#20998;&#20139;/02.&#36628;&#23566;&#32068;&#38263;-&#37165;&#35412;&#26376;.MTS" TargetMode="External"/><Relationship Id="rId11" Type="http://schemas.openxmlformats.org/officeDocument/2006/relationships/hyperlink" Target="&#31777;&#22577;&#36899;&#32080;&#27284;/05.&#23401;&#23376;&#25105;&#30475;&#21040;&#20320;&#30340;&#25913;&#35722;/&#23478;&#38263;&#20998;&#20139;/04.&#23478;&#38263;&#20998;&#20139;-&#35613;&#32654;&#29618;&#23567;&#22992;.pdf" TargetMode="External"/><Relationship Id="rId5" Type="http://schemas.openxmlformats.org/officeDocument/2006/relationships/image" Target="../media/image30.png"/><Relationship Id="rId10" Type="http://schemas.openxmlformats.org/officeDocument/2006/relationships/hyperlink" Target="&#31777;&#22577;&#36899;&#32080;&#27284;/05.&#23401;&#23376;&#25105;&#30475;&#21040;&#20320;&#30340;&#25913;&#35722;/&#23478;&#38263;&#20998;&#20139;/05.&#23478;&#38263;&#20998;&#20139;-&#34311;&#20110;&#33464;&#23567;&#22992;.bmp" TargetMode="External"/><Relationship Id="rId4" Type="http://schemas.openxmlformats.org/officeDocument/2006/relationships/hyperlink" Target="&#31777;&#22577;&#36899;&#32080;&#27284;/05.&#23401;&#23376;&#25105;&#30475;&#21040;&#20320;&#30340;&#25913;&#35722;/&#32769;&#24107;&#20998;&#20139;/04.&#29677;&#32026;&#23566;&#24107;-&#26446;&#21488;&#40179;-&#26580;&#36947;&#26159;&#32227;&#20221;.docx" TargetMode="External"/><Relationship Id="rId9" Type="http://schemas.openxmlformats.org/officeDocument/2006/relationships/hyperlink" Target="&#31777;&#22577;&#36899;&#32080;&#27284;/05.&#23401;&#23376;&#25105;&#30475;&#21040;&#20320;&#30340;&#25913;&#35722;/&#32769;&#24107;&#20998;&#20139;/05.&#20581;&#39636;&#32769;&#24107;-&#38515;&#22025;&#29738;-&#24478;&#39636;&#32946;&#32769;&#24107;&#35282;&#24230;&#30475;&#26032;&#33288;&#26580;&#36947;&#29305;&#33394;&#35506;&#31243;&#30340;&#30332;&#23637;.docx" TargetMode="External"/><Relationship Id="rId14" Type="http://schemas.openxmlformats.org/officeDocument/2006/relationships/hyperlink" Target="&#31777;&#22577;&#36899;&#32080;&#27284;/05.&#23401;&#23376;&#25105;&#30475;&#21040;&#20320;&#30340;&#25913;&#35722;/&#23478;&#38263;&#20998;&#20139;/01.&#23478;&#38263;&#20998;&#20139;-&#27743;&#38263;&#38517;&#20808;&#29983;.bmp"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hyperlink" Target="&#31777;&#22577;&#36899;&#32080;&#27284;/&#22818;&#24819;&#21855;&#21205;-&#23436;&#25972;&#29256;.mp4"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5.xml"/><Relationship Id="rId7" Type="http://schemas.openxmlformats.org/officeDocument/2006/relationships/hyperlink" Target="&#31777;&#22577;&#36899;&#32080;&#27284;/01.107&#23416;&#24180;&#24230;&#26580;&#36947;&#35506;&#31243;&#23526;&#26045;&#26399;&#31243;&#34920;(0830).docx" TargetMode="Externa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Layout" Target="../diagrams/layout6.xml"/><Relationship Id="rId7" Type="http://schemas.openxmlformats.org/officeDocument/2006/relationships/hyperlink" Target="&#31777;&#22577;&#36899;&#32080;&#27284;/06.&#26580;&#36947;&#29305;&#33394;&#35506;&#31243;&#36628;&#21161;&#25945;&#23416;&#24433;&#29255;/0101-2&#33253;&#23039;&#35703;&#36523;&#20498;&#27861;.MTS" TargetMode="External"/><Relationship Id="rId12" Type="http://schemas.openxmlformats.org/officeDocument/2006/relationships/hyperlink" Target="&#31777;&#22577;&#36899;&#32080;&#27284;/06.&#26580;&#36947;&#29305;&#33394;&#35506;&#31243;&#36628;&#21161;&#25945;&#23416;&#24433;&#29255;/0101-0&#36330;&#23039;&#34892;&#31150;.MTS" TargetMode="Externa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openxmlformats.org/officeDocument/2006/relationships/hyperlink" Target="&#31777;&#22577;&#36899;&#32080;&#27284;/06.&#26580;&#36947;&#29305;&#33394;&#35506;&#31243;&#36628;&#21161;&#25945;&#23416;&#24433;&#29255;/0601-1&#33218;&#21147;&#21152;&#24375;&#36939;&#21205;.MTS" TargetMode="External"/><Relationship Id="rId5" Type="http://schemas.openxmlformats.org/officeDocument/2006/relationships/diagramColors" Target="../diagrams/colors6.xml"/><Relationship Id="rId10" Type="http://schemas.openxmlformats.org/officeDocument/2006/relationships/hyperlink" Target="&#31777;&#22577;&#36899;&#32080;&#27284;/06.&#26580;&#36947;&#29305;&#33394;&#35506;&#31243;&#36628;&#21161;&#25945;&#23416;&#24433;&#29255;/0501-1&#28014;&#33136;&#36939;&#27493;&#27861;.MTS" TargetMode="External"/><Relationship Id="rId4" Type="http://schemas.openxmlformats.org/officeDocument/2006/relationships/diagramQuickStyle" Target="../diagrams/quickStyle6.xml"/><Relationship Id="rId9" Type="http://schemas.openxmlformats.org/officeDocument/2006/relationships/hyperlink" Target="&#31777;&#22577;&#36899;&#32080;&#27284;/06.&#26580;&#36947;&#29305;&#33394;&#35506;&#31243;&#36628;&#21161;&#25945;&#23416;&#24433;&#29255;/0301-01&#37912;&#25850;&#36939;&#21205;.MT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395535" y="2204864"/>
            <a:ext cx="8424936" cy="1876428"/>
          </a:xfrm>
        </p:spPr>
        <p:txBody>
          <a:bodyPr/>
          <a:lstStyle/>
          <a:p>
            <a:r>
              <a:rPr lang="zh-TW" altLang="en-US" dirty="0">
                <a:latin typeface="+mj-ea"/>
              </a:rPr>
              <a:t>教育部體育署「標竿學校」</a:t>
            </a:r>
            <a:br>
              <a:rPr lang="en-US" altLang="zh-TW" dirty="0">
                <a:latin typeface="+mj-ea"/>
              </a:rPr>
            </a:br>
            <a:r>
              <a:rPr lang="zh-TW" altLang="en-US" dirty="0">
                <a:latin typeface="+mj-ea"/>
              </a:rPr>
              <a:t>校本體育柔道課程分享</a:t>
            </a:r>
          </a:p>
        </p:txBody>
      </p:sp>
      <p:sp>
        <p:nvSpPr>
          <p:cNvPr id="3" name="副標題 2"/>
          <p:cNvSpPr>
            <a:spLocks noGrp="1"/>
          </p:cNvSpPr>
          <p:nvPr>
            <p:ph type="subTitle" idx="1"/>
          </p:nvPr>
        </p:nvSpPr>
        <p:spPr>
          <a:xfrm>
            <a:off x="4283968" y="5517232"/>
            <a:ext cx="4744616" cy="579484"/>
          </a:xfrm>
        </p:spPr>
        <p:txBody>
          <a:bodyPr>
            <a:normAutofit/>
          </a:bodyPr>
          <a:lstStyle/>
          <a:p>
            <a:r>
              <a:rPr lang="zh-TW" altLang="en-US" sz="3200" b="1" dirty="0"/>
              <a:t>簡報人</a:t>
            </a:r>
            <a:r>
              <a:rPr lang="en-US" altLang="zh-TW" sz="3200" b="1" dirty="0"/>
              <a:t>:</a:t>
            </a:r>
            <a:r>
              <a:rPr lang="zh-TW" altLang="en-US" sz="3200" b="1" dirty="0"/>
              <a:t>賴巧敏</a:t>
            </a:r>
          </a:p>
        </p:txBody>
      </p:sp>
      <p:sp>
        <p:nvSpPr>
          <p:cNvPr id="4" name="Text Box 4"/>
          <p:cNvSpPr txBox="1">
            <a:spLocks noChangeArrowheads="1"/>
          </p:cNvSpPr>
          <p:nvPr/>
        </p:nvSpPr>
        <p:spPr bwMode="auto">
          <a:xfrm>
            <a:off x="1907704" y="311721"/>
            <a:ext cx="640871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ts val="800"/>
              </a:spcBef>
              <a:buFont typeface="Arial" charset="0"/>
              <a:defRPr sz="1600" b="1">
                <a:solidFill>
                  <a:schemeClr val="tx1"/>
                </a:solidFill>
                <a:latin typeface="Franklin Gothic Book" pitchFamily="34" charset="0"/>
                <a:ea typeface="新細明體" charset="-120"/>
              </a:defRPr>
            </a:lvl1pPr>
            <a:lvl2pPr marL="742950" indent="-285750" eaLnBrk="0" hangingPunct="0">
              <a:spcBef>
                <a:spcPts val="300"/>
              </a:spcBef>
              <a:buClr>
                <a:schemeClr val="accent2"/>
              </a:buClr>
              <a:buFont typeface="Wingdings" pitchFamily="2" charset="2"/>
              <a:buChar char="§"/>
              <a:defRPr sz="1600">
                <a:solidFill>
                  <a:schemeClr val="tx1"/>
                </a:solidFill>
                <a:latin typeface="Franklin Gothic Book" pitchFamily="34" charset="0"/>
                <a:ea typeface="新細明體" charset="-120"/>
              </a:defRPr>
            </a:lvl2pPr>
            <a:lvl3pPr marL="1143000" indent="-228600" eaLnBrk="0" hangingPunct="0">
              <a:spcBef>
                <a:spcPts val="300"/>
              </a:spcBef>
              <a:buClr>
                <a:schemeClr val="accent2"/>
              </a:buClr>
              <a:buFont typeface="Wingdings" pitchFamily="2" charset="2"/>
              <a:buChar char="§"/>
              <a:defRPr sz="1600">
                <a:solidFill>
                  <a:schemeClr val="tx1"/>
                </a:solidFill>
                <a:latin typeface="Franklin Gothic Book" pitchFamily="34" charset="0"/>
                <a:ea typeface="新細明體" charset="-120"/>
              </a:defRPr>
            </a:lvl3pPr>
            <a:lvl4pPr marL="1600200" indent="-228600" eaLnBrk="0" hangingPunct="0">
              <a:spcBef>
                <a:spcPts val="300"/>
              </a:spcBef>
              <a:buClr>
                <a:schemeClr val="accent2"/>
              </a:buClr>
              <a:buFont typeface="Wingdings" pitchFamily="2" charset="2"/>
              <a:buChar char="§"/>
              <a:defRPr sz="1600">
                <a:solidFill>
                  <a:schemeClr val="tx1"/>
                </a:solidFill>
                <a:latin typeface="Franklin Gothic Book" pitchFamily="34" charset="0"/>
                <a:ea typeface="新細明體" charset="-120"/>
              </a:defRPr>
            </a:lvl4pPr>
            <a:lvl5pPr marL="2057400" indent="-228600" eaLnBrk="0" hangingPunct="0">
              <a:spcBef>
                <a:spcPts val="300"/>
              </a:spcBef>
              <a:buClr>
                <a:schemeClr val="accent2"/>
              </a:buClr>
              <a:buFont typeface="Wingdings" pitchFamily="2" charset="2"/>
              <a:buChar char="§"/>
              <a:defRPr sz="1600">
                <a:solidFill>
                  <a:schemeClr val="tx1"/>
                </a:solidFill>
                <a:latin typeface="Franklin Gothic Book" pitchFamily="34" charset="0"/>
                <a:ea typeface="新細明體" charset="-120"/>
              </a:defRPr>
            </a:lvl5pPr>
            <a:lvl6pPr marL="2514600" indent="-228600" eaLnBrk="0" fontAlgn="base" hangingPunct="0">
              <a:spcBef>
                <a:spcPts val="300"/>
              </a:spcBef>
              <a:spcAft>
                <a:spcPct val="0"/>
              </a:spcAft>
              <a:buClr>
                <a:schemeClr val="accent2"/>
              </a:buClr>
              <a:buFont typeface="Wingdings" pitchFamily="2" charset="2"/>
              <a:buChar char="§"/>
              <a:defRPr sz="1600">
                <a:solidFill>
                  <a:schemeClr val="tx1"/>
                </a:solidFill>
                <a:latin typeface="Franklin Gothic Book" pitchFamily="34" charset="0"/>
                <a:ea typeface="新細明體" charset="-120"/>
              </a:defRPr>
            </a:lvl6pPr>
            <a:lvl7pPr marL="2971800" indent="-228600" eaLnBrk="0" fontAlgn="base" hangingPunct="0">
              <a:spcBef>
                <a:spcPts val="300"/>
              </a:spcBef>
              <a:spcAft>
                <a:spcPct val="0"/>
              </a:spcAft>
              <a:buClr>
                <a:schemeClr val="accent2"/>
              </a:buClr>
              <a:buFont typeface="Wingdings" pitchFamily="2" charset="2"/>
              <a:buChar char="§"/>
              <a:defRPr sz="1600">
                <a:solidFill>
                  <a:schemeClr val="tx1"/>
                </a:solidFill>
                <a:latin typeface="Franklin Gothic Book" pitchFamily="34" charset="0"/>
                <a:ea typeface="新細明體" charset="-120"/>
              </a:defRPr>
            </a:lvl7pPr>
            <a:lvl8pPr marL="3429000" indent="-228600" eaLnBrk="0" fontAlgn="base" hangingPunct="0">
              <a:spcBef>
                <a:spcPts val="300"/>
              </a:spcBef>
              <a:spcAft>
                <a:spcPct val="0"/>
              </a:spcAft>
              <a:buClr>
                <a:schemeClr val="accent2"/>
              </a:buClr>
              <a:buFont typeface="Wingdings" pitchFamily="2" charset="2"/>
              <a:buChar char="§"/>
              <a:defRPr sz="1600">
                <a:solidFill>
                  <a:schemeClr val="tx1"/>
                </a:solidFill>
                <a:latin typeface="Franklin Gothic Book" pitchFamily="34" charset="0"/>
                <a:ea typeface="新細明體" charset="-120"/>
              </a:defRPr>
            </a:lvl8pPr>
            <a:lvl9pPr marL="3886200" indent="-228600" eaLnBrk="0" fontAlgn="base" hangingPunct="0">
              <a:spcBef>
                <a:spcPts val="300"/>
              </a:spcBef>
              <a:spcAft>
                <a:spcPct val="0"/>
              </a:spcAft>
              <a:buClr>
                <a:schemeClr val="accent2"/>
              </a:buClr>
              <a:buFont typeface="Wingdings" pitchFamily="2" charset="2"/>
              <a:buChar char="§"/>
              <a:defRPr sz="1600">
                <a:solidFill>
                  <a:schemeClr val="tx1"/>
                </a:solidFill>
                <a:latin typeface="Franklin Gothic Book" pitchFamily="34" charset="0"/>
                <a:ea typeface="新細明體" charset="-120"/>
              </a:defRPr>
            </a:lvl9pPr>
          </a:lstStyle>
          <a:p>
            <a:pPr algn="ctr" eaLnBrk="1" hangingPunct="1">
              <a:spcBef>
                <a:spcPct val="50000"/>
              </a:spcBef>
              <a:buFontTx/>
              <a:buNone/>
            </a:pPr>
            <a:r>
              <a:rPr lang="zh-TW" altLang="en-US" sz="3600" dirty="0">
                <a:solidFill>
                  <a:srgbClr val="003366"/>
                </a:solidFill>
                <a:latin typeface="+mj-ea"/>
                <a:ea typeface="+mj-ea"/>
              </a:rPr>
              <a:t>新北市淡水區新興國民小學</a:t>
            </a:r>
            <a:br>
              <a:rPr lang="zh-TW" altLang="en-US" sz="3600" dirty="0">
                <a:solidFill>
                  <a:srgbClr val="003366"/>
                </a:solidFill>
                <a:latin typeface="+mj-ea"/>
                <a:ea typeface="+mj-ea"/>
              </a:rPr>
            </a:br>
            <a:r>
              <a:rPr lang="en-US" altLang="zh-TW" sz="3600" dirty="0">
                <a:solidFill>
                  <a:srgbClr val="003366"/>
                </a:solidFill>
                <a:latin typeface="+mj-ea"/>
                <a:ea typeface="+mj-ea"/>
              </a:rPr>
              <a:t>Xin-Xing Elementary School</a:t>
            </a:r>
          </a:p>
        </p:txBody>
      </p:sp>
      <p:sp>
        <p:nvSpPr>
          <p:cNvPr id="5" name="副標題 2"/>
          <p:cNvSpPr txBox="1">
            <a:spLocks/>
          </p:cNvSpPr>
          <p:nvPr/>
        </p:nvSpPr>
        <p:spPr>
          <a:xfrm>
            <a:off x="5292080" y="6165304"/>
            <a:ext cx="3851920" cy="579484"/>
          </a:xfrm>
          <a:prstGeom prst="rect">
            <a:avLst/>
          </a:prstGeom>
        </p:spPr>
        <p:txBody>
          <a:bodyPr vert="horz" rtlCol="0">
            <a:noAutofit/>
          </a:bodyPr>
          <a:lstStyle>
            <a:lvl1pPr marL="0" indent="0" algn="ctr" rtl="0" eaLnBrk="1" latinLnBrk="0" hangingPunct="1">
              <a:spcBef>
                <a:spcPct val="20000"/>
              </a:spcBef>
              <a:buClr>
                <a:schemeClr val="tx2"/>
              </a:buClr>
              <a:buSzPct val="90000"/>
              <a:buFont typeface="Cambria"/>
              <a:buNone/>
              <a:defRPr kumimoji="0" sz="2400" kern="1200">
                <a:solidFill>
                  <a:schemeClr val="tx2"/>
                </a:solidFill>
                <a:latin typeface="+mn-lt"/>
                <a:ea typeface="+mn-ea"/>
                <a:cs typeface="+mn-cs"/>
              </a:defRPr>
            </a:lvl1pPr>
            <a:lvl2pPr marL="457200" indent="0" algn="ctr" rtl="0" eaLnBrk="1" latinLnBrk="0" hangingPunct="1">
              <a:spcBef>
                <a:spcPct val="20000"/>
              </a:spcBef>
              <a:buClr>
                <a:schemeClr val="tx2"/>
              </a:buClr>
              <a:buSzPct val="100000"/>
              <a:buFont typeface="Cambria"/>
              <a:buNone/>
              <a:defRPr kumimoji="0" sz="2800" kern="1200">
                <a:solidFill>
                  <a:schemeClr val="tx1">
                    <a:tint val="75000"/>
                  </a:schemeClr>
                </a:solidFill>
                <a:latin typeface="+mn-lt"/>
                <a:ea typeface="+mn-ea"/>
                <a:cs typeface="+mn-cs"/>
              </a:defRPr>
            </a:lvl2pPr>
            <a:lvl3pPr marL="914400" indent="0" algn="ctr" rtl="0" eaLnBrk="1" latinLnBrk="0" hangingPunct="1">
              <a:spcBef>
                <a:spcPct val="20000"/>
              </a:spcBef>
              <a:buClr>
                <a:schemeClr val="tx2"/>
              </a:buClr>
              <a:buSzPct val="60000"/>
              <a:buFont typeface="Wingdings 2"/>
              <a:buNone/>
              <a:defRPr kumimoji="0" sz="2400" kern="1200">
                <a:solidFill>
                  <a:schemeClr val="tx1">
                    <a:tint val="75000"/>
                  </a:schemeClr>
                </a:solidFill>
                <a:latin typeface="+mn-lt"/>
                <a:ea typeface="+mn-ea"/>
                <a:cs typeface="+mn-cs"/>
              </a:defRPr>
            </a:lvl3pPr>
            <a:lvl4pPr marL="1371600" indent="0" algn="ctr" rtl="0" eaLnBrk="1" latinLnBrk="0" hangingPunct="1">
              <a:spcBef>
                <a:spcPct val="20000"/>
              </a:spcBef>
              <a:buClr>
                <a:schemeClr val="tx2"/>
              </a:buClr>
              <a:buSzPct val="90000"/>
              <a:buFont typeface="Calibri"/>
              <a:buNone/>
              <a:defRPr kumimoji="0" sz="2000" kern="1200">
                <a:solidFill>
                  <a:schemeClr val="tx1">
                    <a:tint val="75000"/>
                  </a:schemeClr>
                </a:solidFill>
                <a:latin typeface="+mn-lt"/>
                <a:ea typeface="+mn-ea"/>
                <a:cs typeface="+mn-cs"/>
              </a:defRPr>
            </a:lvl4pPr>
            <a:lvl5pPr marL="1828800" indent="0" algn="ctr" rtl="0" eaLnBrk="1" latinLnBrk="0" hangingPunct="1">
              <a:spcBef>
                <a:spcPct val="20000"/>
              </a:spcBef>
              <a:buClr>
                <a:schemeClr val="tx2"/>
              </a:buClr>
              <a:buSzPct val="100000"/>
              <a:buFont typeface="Cambria"/>
              <a:buNone/>
              <a:defRPr kumimoji="0" sz="2000" kern="1200">
                <a:solidFill>
                  <a:schemeClr val="tx1">
                    <a:tint val="75000"/>
                  </a:schemeClr>
                </a:solidFill>
                <a:latin typeface="+mn-lt"/>
                <a:ea typeface="+mn-ea"/>
                <a:cs typeface="+mn-cs"/>
              </a:defRPr>
            </a:lvl5pPr>
            <a:lvl6pPr marL="2286000" indent="0" algn="ctr" rtl="0" eaLnBrk="1" latinLnBrk="0" hangingPunct="1">
              <a:spcBef>
                <a:spcPct val="20000"/>
              </a:spcBef>
              <a:buFont typeface="Arial"/>
              <a:buNone/>
              <a:defRPr kumimoji="0" sz="2000" kern="1200">
                <a:solidFill>
                  <a:schemeClr val="tx1">
                    <a:tint val="75000"/>
                  </a:schemeClr>
                </a:solidFill>
                <a:latin typeface="+mn-lt"/>
                <a:ea typeface="+mn-ea"/>
                <a:cs typeface="+mn-cs"/>
              </a:defRPr>
            </a:lvl6pPr>
            <a:lvl7pPr marL="2743200" indent="0" algn="ctr" rtl="0" eaLnBrk="1" latinLnBrk="0" hangingPunct="1">
              <a:spcBef>
                <a:spcPct val="20000"/>
              </a:spcBef>
              <a:buFont typeface="Arial"/>
              <a:buNone/>
              <a:defRPr kumimoji="0" sz="2000" kern="1200">
                <a:solidFill>
                  <a:schemeClr val="tx1">
                    <a:tint val="75000"/>
                  </a:schemeClr>
                </a:solidFill>
                <a:latin typeface="+mn-lt"/>
                <a:ea typeface="+mn-ea"/>
                <a:cs typeface="+mn-cs"/>
              </a:defRPr>
            </a:lvl7pPr>
            <a:lvl8pPr marL="3200400" indent="0" algn="ctr" rtl="0" eaLnBrk="1" latinLnBrk="0" hangingPunct="1">
              <a:spcBef>
                <a:spcPct val="20000"/>
              </a:spcBef>
              <a:buFont typeface="Arial"/>
              <a:buNone/>
              <a:defRPr kumimoji="0" sz="2000" kern="1200">
                <a:solidFill>
                  <a:schemeClr val="tx1">
                    <a:tint val="75000"/>
                  </a:schemeClr>
                </a:solidFill>
                <a:latin typeface="+mn-lt"/>
                <a:ea typeface="+mn-ea"/>
                <a:cs typeface="+mn-cs"/>
              </a:defRPr>
            </a:lvl8pPr>
            <a:lvl9pPr marL="3657600" indent="0" algn="ctr" rtl="0" eaLnBrk="1" latinLnBrk="0" hangingPunct="1">
              <a:spcBef>
                <a:spcPct val="20000"/>
              </a:spcBef>
              <a:buFont typeface="Arial"/>
              <a:buNone/>
              <a:defRPr kumimoji="0" sz="2000" kern="1200">
                <a:solidFill>
                  <a:schemeClr val="tx1">
                    <a:tint val="75000"/>
                  </a:schemeClr>
                </a:solidFill>
                <a:latin typeface="+mn-lt"/>
                <a:ea typeface="+mn-ea"/>
                <a:cs typeface="+mn-cs"/>
              </a:defRPr>
            </a:lvl9pPr>
          </a:lstStyle>
          <a:p>
            <a:r>
              <a:rPr lang="en-US" altLang="zh-TW" sz="3200" b="1" dirty="0"/>
              <a:t>108</a:t>
            </a:r>
            <a:r>
              <a:rPr lang="zh-TW" altLang="en-US" sz="3200" b="1" dirty="0"/>
              <a:t>年</a:t>
            </a:r>
            <a:r>
              <a:rPr lang="en-US" altLang="zh-TW" sz="3200" b="1" dirty="0"/>
              <a:t>01</a:t>
            </a:r>
            <a:r>
              <a:rPr lang="zh-TW" altLang="en-US" sz="3200" b="1" dirty="0"/>
              <a:t>月</a:t>
            </a:r>
            <a:r>
              <a:rPr lang="en-US" altLang="zh-TW" sz="3200" b="1" dirty="0"/>
              <a:t>16</a:t>
            </a:r>
            <a:r>
              <a:rPr lang="zh-TW" altLang="en-US" sz="3200" b="1" dirty="0"/>
              <a:t>日</a:t>
            </a:r>
          </a:p>
        </p:txBody>
      </p:sp>
    </p:spTree>
    <p:extLst>
      <p:ext uri="{BB962C8B-B14F-4D97-AF65-F5344CB8AC3E}">
        <p14:creationId xmlns:p14="http://schemas.microsoft.com/office/powerpoint/2010/main" val="4146684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sz="3200" b="0" dirty="0">
                <a:ln w="15875" cmpd="sng">
                  <a:solidFill>
                    <a:schemeClr val="accent4">
                      <a:lumMod val="75000"/>
                    </a:schemeClr>
                  </a:solidFill>
                  <a:prstDash val="solid"/>
                </a:ln>
                <a:solidFill>
                  <a:schemeClr val="accent4">
                    <a:lumMod val="75000"/>
                  </a:schemeClr>
                </a:solidFill>
                <a:effectLst/>
              </a:rPr>
              <a:t>開發由低至高各項層次課程；</a:t>
            </a:r>
            <a:br>
              <a:rPr lang="zh-TW" altLang="zh-TW" sz="3200" b="0" dirty="0">
                <a:ln w="15875" cmpd="sng">
                  <a:solidFill>
                    <a:schemeClr val="accent4">
                      <a:lumMod val="75000"/>
                    </a:schemeClr>
                  </a:solidFill>
                  <a:prstDash val="solid"/>
                </a:ln>
                <a:solidFill>
                  <a:schemeClr val="accent4">
                    <a:lumMod val="75000"/>
                  </a:schemeClr>
                </a:solidFill>
                <a:effectLst/>
              </a:rPr>
            </a:br>
            <a:r>
              <a:rPr lang="zh-TW" altLang="zh-TW" sz="3200" b="0" dirty="0">
                <a:ln w="15875" cmpd="sng">
                  <a:solidFill>
                    <a:schemeClr val="accent4">
                      <a:lumMod val="75000"/>
                    </a:schemeClr>
                  </a:solidFill>
                  <a:prstDash val="solid"/>
                </a:ln>
                <a:solidFill>
                  <a:schemeClr val="accent4">
                    <a:lumMod val="75000"/>
                  </a:schemeClr>
                </a:solidFill>
                <a:effectLst/>
              </a:rPr>
              <a:t>關照不同學習能力學生。</a:t>
            </a:r>
            <a:endParaRPr lang="zh-TW" altLang="en-US" sz="3200" b="0" dirty="0">
              <a:ln w="15875" cmpd="sng">
                <a:solidFill>
                  <a:schemeClr val="accent4">
                    <a:lumMod val="75000"/>
                  </a:schemeClr>
                </a:solidFill>
                <a:prstDash val="solid"/>
              </a:ln>
              <a:solidFill>
                <a:schemeClr val="accent4">
                  <a:lumMod val="75000"/>
                </a:schemeClr>
              </a:solidFill>
            </a:endParaRPr>
          </a:p>
        </p:txBody>
      </p:sp>
      <p:sp>
        <p:nvSpPr>
          <p:cNvPr id="3" name="內容版面配置區 2"/>
          <p:cNvSpPr>
            <a:spLocks noGrp="1"/>
          </p:cNvSpPr>
          <p:nvPr>
            <p:ph idx="1"/>
          </p:nvPr>
        </p:nvSpPr>
        <p:spPr/>
        <p:txBody>
          <a:bodyPr/>
          <a:lstStyle/>
          <a:p>
            <a:pPr marL="0" indent="0">
              <a:buNone/>
            </a:pPr>
            <a:endParaRPr lang="zh-TW" altLang="en-US" dirty="0"/>
          </a:p>
        </p:txBody>
      </p:sp>
      <p:graphicFrame>
        <p:nvGraphicFramePr>
          <p:cNvPr id="5" name="內容版面配置區 10"/>
          <p:cNvGraphicFramePr>
            <a:graphicFrameLocks/>
          </p:cNvGraphicFramePr>
          <p:nvPr>
            <p:extLst>
              <p:ext uri="{D42A27DB-BD31-4B8C-83A1-F6EECF244321}">
                <p14:modId xmlns:p14="http://schemas.microsoft.com/office/powerpoint/2010/main" val="3351832248"/>
              </p:ext>
            </p:extLst>
          </p:nvPr>
        </p:nvGraphicFramePr>
        <p:xfrm>
          <a:off x="580724" y="2060848"/>
          <a:ext cx="8229600" cy="31983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3" descr="C:\Users\mei-gary\AppData\Local\Microsoft\Windows\Temporary Internet Files\Content.IE5\FG39LC71\MC900442166[1].png">
            <a:hlinkClick r:id="rId7"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05997" y="5259205"/>
            <a:ext cx="991911" cy="991911"/>
          </a:xfrm>
          <a:prstGeom prst="rect">
            <a:avLst/>
          </a:prstGeom>
          <a:noFill/>
          <a:extLst>
            <a:ext uri="{909E8E84-426E-40DD-AFC4-6F175D3DCCD1}">
              <a14:hiddenFill xmlns:a14="http://schemas.microsoft.com/office/drawing/2010/main">
                <a:solidFill>
                  <a:srgbClr val="FFFFFF"/>
                </a:solidFill>
              </a14:hiddenFill>
            </a:ext>
          </a:extLst>
        </p:spPr>
      </p:pic>
      <p:sp>
        <p:nvSpPr>
          <p:cNvPr id="7" name="文字方塊 6"/>
          <p:cNvSpPr txBox="1"/>
          <p:nvPr/>
        </p:nvSpPr>
        <p:spPr>
          <a:xfrm>
            <a:off x="6860445" y="5484180"/>
            <a:ext cx="1843636" cy="584775"/>
          </a:xfrm>
          <a:prstGeom prst="rect">
            <a:avLst/>
          </a:prstGeom>
          <a:noFill/>
        </p:spPr>
        <p:txBody>
          <a:bodyPr wrap="square" rtlCol="0">
            <a:spAutoFit/>
          </a:bodyPr>
          <a:lstStyle/>
          <a:p>
            <a:pPr algn="ctr"/>
            <a:r>
              <a:rPr lang="zh-TW" altLang="en-US" sz="1600" b="1" dirty="0">
                <a:latin typeface="+mj-ea"/>
                <a:ea typeface="+mj-ea"/>
              </a:rPr>
              <a:t>一上</a:t>
            </a:r>
            <a:r>
              <a:rPr lang="en-US" altLang="zh-TW" sz="1600" b="1" dirty="0">
                <a:latin typeface="+mj-ea"/>
                <a:ea typeface="+mj-ea"/>
              </a:rPr>
              <a:t>~</a:t>
            </a:r>
            <a:r>
              <a:rPr lang="zh-TW" altLang="en-US" sz="1600" b="1" dirty="0">
                <a:latin typeface="+mj-ea"/>
                <a:ea typeface="+mj-ea"/>
              </a:rPr>
              <a:t>六下</a:t>
            </a:r>
            <a:endParaRPr lang="en-US" altLang="zh-TW" sz="1600" b="1" dirty="0">
              <a:latin typeface="+mj-ea"/>
              <a:ea typeface="+mj-ea"/>
            </a:endParaRPr>
          </a:p>
          <a:p>
            <a:pPr algn="ctr"/>
            <a:r>
              <a:rPr lang="zh-TW" altLang="en-US" sz="1600" b="1" dirty="0">
                <a:latin typeface="+mj-ea"/>
                <a:ea typeface="+mj-ea"/>
              </a:rPr>
              <a:t>四十八份教案</a:t>
            </a:r>
          </a:p>
        </p:txBody>
      </p:sp>
      <p:sp>
        <p:nvSpPr>
          <p:cNvPr id="8"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accent4">
                      <a:lumMod val="75000"/>
                    </a:schemeClr>
                  </a:solidFill>
                  <a:prstDash val="solid"/>
                </a:ln>
                <a:solidFill>
                  <a:schemeClr val="accent4">
                    <a:lumMod val="75000"/>
                  </a:schemeClr>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pic>
        <p:nvPicPr>
          <p:cNvPr id="9" name="Picture 3" descr="C:\Users\mei-gary\AppData\Local\Microsoft\Windows\Temporary Internet Files\Content.IE5\FG39LC71\MC900442166[1].png">
            <a:hlinkClick r:id="rId9"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43390" y="5259205"/>
            <a:ext cx="991911" cy="991911"/>
          </a:xfrm>
          <a:prstGeom prst="rect">
            <a:avLst/>
          </a:prstGeom>
          <a:noFill/>
          <a:extLst>
            <a:ext uri="{909E8E84-426E-40DD-AFC4-6F175D3DCCD1}">
              <a14:hiddenFill xmlns:a14="http://schemas.microsoft.com/office/drawing/2010/main">
                <a:solidFill>
                  <a:srgbClr val="FFFFFF"/>
                </a:solidFill>
              </a14:hiddenFill>
            </a:ext>
          </a:extLst>
        </p:spPr>
      </p:pic>
      <p:sp>
        <p:nvSpPr>
          <p:cNvPr id="11" name="文字方塊 10"/>
          <p:cNvSpPr txBox="1"/>
          <p:nvPr/>
        </p:nvSpPr>
        <p:spPr>
          <a:xfrm>
            <a:off x="4017034" y="5422240"/>
            <a:ext cx="1843636" cy="584775"/>
          </a:xfrm>
          <a:prstGeom prst="rect">
            <a:avLst/>
          </a:prstGeom>
          <a:noFill/>
        </p:spPr>
        <p:txBody>
          <a:bodyPr wrap="square" rtlCol="0">
            <a:spAutoFit/>
          </a:bodyPr>
          <a:lstStyle/>
          <a:p>
            <a:pPr algn="ctr"/>
            <a:r>
              <a:rPr lang="zh-TW" altLang="en-US" sz="1600" b="1" dirty="0">
                <a:latin typeface="+mj-ea"/>
                <a:ea typeface="+mj-ea"/>
              </a:rPr>
              <a:t>一上</a:t>
            </a:r>
            <a:r>
              <a:rPr lang="en-US" altLang="zh-TW" sz="1600" b="1" dirty="0">
                <a:latin typeface="+mj-ea"/>
                <a:ea typeface="+mj-ea"/>
              </a:rPr>
              <a:t>~</a:t>
            </a:r>
            <a:r>
              <a:rPr lang="zh-TW" altLang="en-US" sz="1600" b="1" dirty="0">
                <a:latin typeface="+mj-ea"/>
                <a:ea typeface="+mj-ea"/>
              </a:rPr>
              <a:t>六下</a:t>
            </a:r>
            <a:endParaRPr lang="en-US" altLang="zh-TW" sz="1600" b="1" dirty="0">
              <a:latin typeface="+mj-ea"/>
              <a:ea typeface="+mj-ea"/>
            </a:endParaRPr>
          </a:p>
          <a:p>
            <a:pPr algn="ctr"/>
            <a:r>
              <a:rPr lang="zh-TW" altLang="en-US" sz="1600" b="1" dirty="0">
                <a:latin typeface="+mj-ea"/>
                <a:ea typeface="+mj-ea"/>
              </a:rPr>
              <a:t>十二個單元</a:t>
            </a:r>
          </a:p>
        </p:txBody>
      </p:sp>
    </p:spTree>
    <p:extLst>
      <p:ext uri="{BB962C8B-B14F-4D97-AF65-F5344CB8AC3E}">
        <p14:creationId xmlns:p14="http://schemas.microsoft.com/office/powerpoint/2010/main" val="1333506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sz="3200" b="0" dirty="0">
                <a:ln w="15875" cmpd="sng">
                  <a:solidFill>
                    <a:schemeClr val="accent4">
                      <a:lumMod val="75000"/>
                    </a:schemeClr>
                  </a:solidFill>
                  <a:prstDash val="solid"/>
                </a:ln>
                <a:solidFill>
                  <a:schemeClr val="accent4">
                    <a:lumMod val="75000"/>
                  </a:schemeClr>
                </a:solidFill>
                <a:effectLst/>
              </a:rPr>
              <a:t>給予潛能優秀學生專長培訓；</a:t>
            </a:r>
            <a:br>
              <a:rPr lang="zh-TW" altLang="zh-TW" sz="3200" b="0" dirty="0">
                <a:ln w="15875" cmpd="sng">
                  <a:solidFill>
                    <a:schemeClr val="accent4">
                      <a:lumMod val="75000"/>
                    </a:schemeClr>
                  </a:solidFill>
                  <a:prstDash val="solid"/>
                </a:ln>
                <a:solidFill>
                  <a:schemeClr val="accent4">
                    <a:lumMod val="75000"/>
                  </a:schemeClr>
                </a:solidFill>
                <a:effectLst/>
              </a:rPr>
            </a:br>
            <a:r>
              <a:rPr lang="zh-TW" altLang="zh-TW" sz="3200" b="0" dirty="0">
                <a:ln w="15875" cmpd="sng">
                  <a:solidFill>
                    <a:schemeClr val="accent4">
                      <a:lumMod val="75000"/>
                    </a:schemeClr>
                  </a:solidFill>
                  <a:prstDash val="solid"/>
                </a:ln>
                <a:solidFill>
                  <a:schemeClr val="accent4">
                    <a:lumMod val="75000"/>
                  </a:schemeClr>
                </a:solidFill>
                <a:effectLst/>
              </a:rPr>
              <a:t>協助教導學習弱勢學生。</a:t>
            </a:r>
            <a:endParaRPr lang="zh-TW" altLang="en-US" sz="3200" b="0" dirty="0">
              <a:ln w="15875" cmpd="sng">
                <a:solidFill>
                  <a:schemeClr val="accent4">
                    <a:lumMod val="75000"/>
                  </a:schemeClr>
                </a:solidFill>
                <a:prstDash val="solid"/>
              </a:ln>
              <a:solidFill>
                <a:schemeClr val="accent4">
                  <a:lumMod val="75000"/>
                </a:schemeClr>
              </a:solidFill>
            </a:endParaRPr>
          </a:p>
        </p:txBody>
      </p:sp>
      <p:sp>
        <p:nvSpPr>
          <p:cNvPr id="3" name="內容版面配置區 2"/>
          <p:cNvSpPr>
            <a:spLocks noGrp="1"/>
          </p:cNvSpPr>
          <p:nvPr>
            <p:ph idx="1"/>
          </p:nvPr>
        </p:nvSpPr>
        <p:spPr/>
        <p:txBody>
          <a:bodyPr/>
          <a:lstStyle/>
          <a:p>
            <a:endParaRPr lang="zh-TW" altLang="en-US" dirty="0"/>
          </a:p>
        </p:txBody>
      </p:sp>
      <p:graphicFrame>
        <p:nvGraphicFramePr>
          <p:cNvPr id="5" name="內容版面配置區 10"/>
          <p:cNvGraphicFramePr>
            <a:graphicFrameLocks/>
          </p:cNvGraphicFramePr>
          <p:nvPr>
            <p:extLst>
              <p:ext uri="{D42A27DB-BD31-4B8C-83A1-F6EECF244321}">
                <p14:modId xmlns:p14="http://schemas.microsoft.com/office/powerpoint/2010/main" val="2962589460"/>
              </p:ext>
            </p:extLst>
          </p:nvPr>
        </p:nvGraphicFramePr>
        <p:xfrm>
          <a:off x="611560" y="2420888"/>
          <a:ext cx="8229600" cy="3168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accent4">
                      <a:lumMod val="75000"/>
                    </a:schemeClr>
                  </a:solidFill>
                  <a:prstDash val="solid"/>
                </a:ln>
                <a:solidFill>
                  <a:schemeClr val="accent4">
                    <a:lumMod val="75000"/>
                  </a:schemeClr>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3765405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0"/>
            <a:r>
              <a:rPr lang="zh-TW" altLang="en-US" dirty="0">
                <a:ln w="15875" cmpd="sng">
                  <a:solidFill>
                    <a:schemeClr val="accent4">
                      <a:lumMod val="75000"/>
                    </a:schemeClr>
                  </a:solidFill>
                  <a:prstDash val="solid"/>
                </a:ln>
              </a:rPr>
              <a:t>柔道種子學生培訓</a:t>
            </a:r>
          </a:p>
        </p:txBody>
      </p:sp>
      <p:sp>
        <p:nvSpPr>
          <p:cNvPr id="5"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accent4">
                      <a:lumMod val="75000"/>
                    </a:schemeClr>
                  </a:solidFill>
                  <a:prstDash val="solid"/>
                </a:ln>
                <a:solidFill>
                  <a:schemeClr val="accent4">
                    <a:lumMod val="75000"/>
                  </a:schemeClr>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pic>
        <p:nvPicPr>
          <p:cNvPr id="6" name="圖片 5"/>
          <p:cNvPicPr>
            <a:picLocks noChangeAspect="1"/>
          </p:cNvPicPr>
          <p:nvPr/>
        </p:nvPicPr>
        <p:blipFill rotWithShape="1">
          <a:blip r:embed="rId2" cstate="print">
            <a:extLst>
              <a:ext uri="{28A0092B-C50C-407E-A947-70E740481C1C}">
                <a14:useLocalDpi xmlns:a14="http://schemas.microsoft.com/office/drawing/2010/main" val="0"/>
              </a:ext>
            </a:extLst>
          </a:blip>
          <a:srcRect l="12527" t="13552"/>
          <a:stretch/>
        </p:blipFill>
        <p:spPr>
          <a:xfrm>
            <a:off x="4997600" y="3962202"/>
            <a:ext cx="3961705" cy="275830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7" name="圖片 6"/>
          <p:cNvPicPr>
            <a:picLocks noChangeAspect="1"/>
          </p:cNvPicPr>
          <p:nvPr/>
        </p:nvPicPr>
        <p:blipFill rotWithShape="1">
          <a:blip r:embed="rId3" cstate="print">
            <a:extLst>
              <a:ext uri="{28A0092B-C50C-407E-A947-70E740481C1C}">
                <a14:useLocalDpi xmlns:a14="http://schemas.microsoft.com/office/drawing/2010/main" val="0"/>
              </a:ext>
            </a:extLst>
          </a:blip>
          <a:srcRect b="38165"/>
          <a:stretch/>
        </p:blipFill>
        <p:spPr>
          <a:xfrm>
            <a:off x="4031432" y="1556792"/>
            <a:ext cx="4968552" cy="230422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8" name="圖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5" y="4188279"/>
            <a:ext cx="4555088" cy="2278706"/>
          </a:xfrm>
          <a:prstGeom prst="ellipse">
            <a:avLst/>
          </a:prstGeom>
          <a:ln>
            <a:noFill/>
          </a:ln>
          <a:effectLst>
            <a:softEdge rad="112500"/>
          </a:effectLst>
        </p:spPr>
      </p:pic>
      <p:pic>
        <p:nvPicPr>
          <p:cNvPr id="9" name="圖片 8"/>
          <p:cNvPicPr>
            <a:picLocks noChangeAspect="1"/>
          </p:cNvPicPr>
          <p:nvPr/>
        </p:nvPicPr>
        <p:blipFill rotWithShape="1">
          <a:blip r:embed="rId5" cstate="print">
            <a:extLst>
              <a:ext uri="{28A0092B-C50C-407E-A947-70E740481C1C}">
                <a14:useLocalDpi xmlns:a14="http://schemas.microsoft.com/office/drawing/2010/main" val="0"/>
              </a:ext>
            </a:extLst>
          </a:blip>
          <a:srcRect t="5855" b="1643"/>
          <a:stretch/>
        </p:blipFill>
        <p:spPr>
          <a:xfrm>
            <a:off x="755576" y="1580904"/>
            <a:ext cx="3491880" cy="242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395823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n w="15875" cmpd="sng">
                  <a:solidFill>
                    <a:schemeClr val="accent4">
                      <a:lumMod val="75000"/>
                    </a:schemeClr>
                  </a:solidFill>
                  <a:prstDash val="solid"/>
                </a:ln>
                <a:solidFill>
                  <a:schemeClr val="bg1"/>
                </a:solidFill>
              </a:rPr>
              <a:t>柔道課程內涵</a:t>
            </a: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262112148"/>
              </p:ext>
            </p:extLst>
          </p:nvPr>
        </p:nvGraphicFramePr>
        <p:xfrm>
          <a:off x="457200" y="1600200"/>
          <a:ext cx="82296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accent4">
                      <a:lumMod val="75000"/>
                    </a:schemeClr>
                  </a:solidFill>
                  <a:prstDash val="solid"/>
                </a:ln>
                <a:solidFill>
                  <a:schemeClr val="accent4">
                    <a:lumMod val="75000"/>
                  </a:schemeClr>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2755150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0"/>
            <a:r>
              <a:rPr lang="zh-TW" altLang="en-US"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t>體能訓練課程</a:t>
            </a:r>
            <a:br>
              <a:rPr lang="en-US" altLang="zh-TW" dirty="0">
                <a:ln w="15875" cmpd="sng">
                  <a:solidFill>
                    <a:schemeClr val="accent4">
                      <a:lumMod val="75000"/>
                    </a:schemeClr>
                  </a:solidFill>
                  <a:prstDash val="solid"/>
                </a:ln>
                <a:latin typeface="新細明體"/>
                <a:ea typeface="新細明體"/>
              </a:rPr>
            </a:br>
            <a:r>
              <a:rPr lang="en-US" altLang="zh-TW" dirty="0">
                <a:ln w="15875" cmpd="sng">
                  <a:solidFill>
                    <a:schemeClr val="accent4">
                      <a:lumMod val="75000"/>
                    </a:schemeClr>
                  </a:solidFill>
                  <a:prstDash val="solid"/>
                </a:ln>
                <a:latin typeface="新細明體"/>
                <a:ea typeface="新細明體"/>
              </a:rPr>
              <a:t>《</a:t>
            </a:r>
            <a:r>
              <a:rPr lang="zh-TW" altLang="en-US" dirty="0">
                <a:ln w="15875" cmpd="sng">
                  <a:solidFill>
                    <a:schemeClr val="accent4">
                      <a:lumMod val="75000"/>
                    </a:schemeClr>
                  </a:solidFill>
                  <a:prstDash val="solid"/>
                </a:ln>
              </a:rPr>
              <a:t>堅毅磨練勵心志</a:t>
            </a:r>
            <a:r>
              <a:rPr lang="en-US" altLang="zh-TW" dirty="0">
                <a:ln w="15875" cmpd="sng">
                  <a:solidFill>
                    <a:schemeClr val="accent4">
                      <a:lumMod val="75000"/>
                    </a:schemeClr>
                  </a:solidFill>
                  <a:prstDash val="solid"/>
                </a:ln>
                <a:latin typeface="新細明體"/>
                <a:ea typeface="新細明體"/>
              </a:rPr>
              <a:t>》</a:t>
            </a:r>
            <a:endParaRPr lang="zh-TW" altLang="en-US" dirty="0">
              <a:ln w="15875" cmpd="sng">
                <a:solidFill>
                  <a:schemeClr val="accent4">
                    <a:lumMod val="75000"/>
                  </a:schemeClr>
                </a:solidFill>
                <a:prstDash val="solid"/>
              </a:ln>
            </a:endParaRP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290834046"/>
              </p:ext>
            </p:extLst>
          </p:nvPr>
        </p:nvGraphicFramePr>
        <p:xfrm>
          <a:off x="611560" y="1700806"/>
          <a:ext cx="7992888" cy="4536507"/>
        </p:xfrm>
        <a:graphic>
          <a:graphicData uri="http://schemas.openxmlformats.org/drawingml/2006/table">
            <a:tbl>
              <a:tblPr firstRow="1" firstCol="1" bandRow="1">
                <a:tableStyleId>{1E171933-4619-4E11-9A3F-F7608DF75F80}</a:tableStyleId>
              </a:tblPr>
              <a:tblGrid>
                <a:gridCol w="1234737">
                  <a:extLst>
                    <a:ext uri="{9D8B030D-6E8A-4147-A177-3AD203B41FA5}">
                      <a16:colId xmlns:a16="http://schemas.microsoft.com/office/drawing/2014/main" val="20000"/>
                    </a:ext>
                  </a:extLst>
                </a:gridCol>
                <a:gridCol w="2468505">
                  <a:extLst>
                    <a:ext uri="{9D8B030D-6E8A-4147-A177-3AD203B41FA5}">
                      <a16:colId xmlns:a16="http://schemas.microsoft.com/office/drawing/2014/main" val="20001"/>
                    </a:ext>
                  </a:extLst>
                </a:gridCol>
                <a:gridCol w="1129261">
                  <a:extLst>
                    <a:ext uri="{9D8B030D-6E8A-4147-A177-3AD203B41FA5}">
                      <a16:colId xmlns:a16="http://schemas.microsoft.com/office/drawing/2014/main" val="20002"/>
                    </a:ext>
                  </a:extLst>
                </a:gridCol>
                <a:gridCol w="143214">
                  <a:extLst>
                    <a:ext uri="{9D8B030D-6E8A-4147-A177-3AD203B41FA5}">
                      <a16:colId xmlns:a16="http://schemas.microsoft.com/office/drawing/2014/main" val="20003"/>
                    </a:ext>
                  </a:extLst>
                </a:gridCol>
                <a:gridCol w="3017171">
                  <a:extLst>
                    <a:ext uri="{9D8B030D-6E8A-4147-A177-3AD203B41FA5}">
                      <a16:colId xmlns:a16="http://schemas.microsoft.com/office/drawing/2014/main" val="20004"/>
                    </a:ext>
                  </a:extLst>
                </a:gridCol>
              </a:tblGrid>
              <a:tr h="646933">
                <a:tc>
                  <a:txBody>
                    <a:bodyPr/>
                    <a:lstStyle/>
                    <a:p>
                      <a:pPr algn="ctr">
                        <a:lnSpc>
                          <a:spcPct val="150000"/>
                        </a:lnSpc>
                        <a:spcAft>
                          <a:spcPts val="0"/>
                        </a:spcAft>
                      </a:pPr>
                      <a:r>
                        <a:rPr lang="zh-TW" sz="2000" kern="100" dirty="0">
                          <a:effectLst/>
                        </a:rPr>
                        <a:t>適用階段</a:t>
                      </a:r>
                      <a:endParaRPr lang="zh-TW" sz="2000"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kern="100">
                          <a:effectLst/>
                        </a:rPr>
                        <a:t>體能訓練課程內容</a:t>
                      </a:r>
                      <a:endParaRPr lang="zh-TW" sz="2000" kern="100">
                        <a:effectLst/>
                        <a:latin typeface="Times New Roman"/>
                        <a:ea typeface="標楷體"/>
                        <a:cs typeface="Sendnya"/>
                      </a:endParaRPr>
                    </a:p>
                  </a:txBody>
                  <a:tcPr marL="68580" marR="68580" marT="0" marB="0" anchor="ctr"/>
                </a:tc>
                <a:tc gridSpan="2">
                  <a:txBody>
                    <a:bodyPr/>
                    <a:lstStyle/>
                    <a:p>
                      <a:pPr algn="ctr">
                        <a:lnSpc>
                          <a:spcPct val="150000"/>
                        </a:lnSpc>
                        <a:spcAft>
                          <a:spcPts val="0"/>
                        </a:spcAft>
                      </a:pPr>
                      <a:r>
                        <a:rPr lang="zh-TW" sz="2000" kern="100">
                          <a:effectLst/>
                        </a:rPr>
                        <a:t>適用階段</a:t>
                      </a:r>
                      <a:endParaRPr lang="zh-TW" sz="2000" kern="100">
                        <a:effectLst/>
                        <a:latin typeface="Times New Roman"/>
                        <a:ea typeface="標楷體"/>
                        <a:cs typeface="Sendnya"/>
                      </a:endParaRPr>
                    </a:p>
                  </a:txBody>
                  <a:tcPr marL="68580" marR="68580" marT="0" marB="0" anchor="ctr"/>
                </a:tc>
                <a:tc hMerge="1">
                  <a:txBody>
                    <a:bodyPr/>
                    <a:lstStyle/>
                    <a:p>
                      <a:endParaRPr lang="zh-TW" altLang="en-US"/>
                    </a:p>
                  </a:txBody>
                  <a:tcPr/>
                </a:tc>
                <a:tc>
                  <a:txBody>
                    <a:bodyPr/>
                    <a:lstStyle/>
                    <a:p>
                      <a:pPr algn="ctr">
                        <a:lnSpc>
                          <a:spcPct val="150000"/>
                        </a:lnSpc>
                        <a:spcAft>
                          <a:spcPts val="0"/>
                        </a:spcAft>
                      </a:pPr>
                      <a:r>
                        <a:rPr lang="zh-TW" sz="2000" kern="100">
                          <a:effectLst/>
                        </a:rPr>
                        <a:t>體能訓練課程內容</a:t>
                      </a:r>
                      <a:endParaRPr lang="zh-TW" sz="2000" kern="100">
                        <a:effectLst/>
                        <a:latin typeface="Times New Roman"/>
                        <a:ea typeface="標楷體"/>
                        <a:cs typeface="Sendnya"/>
                      </a:endParaRPr>
                    </a:p>
                  </a:txBody>
                  <a:tcPr marL="68580" marR="68580" marT="0" marB="0" anchor="ctr"/>
                </a:tc>
                <a:extLst>
                  <a:ext uri="{0D108BD9-81ED-4DB2-BD59-A6C34878D82A}">
                    <a16:rowId xmlns:a16="http://schemas.microsoft.com/office/drawing/2014/main" val="10000"/>
                  </a:ext>
                </a:extLst>
              </a:tr>
              <a:tr h="654909">
                <a:tc>
                  <a:txBody>
                    <a:bodyPr/>
                    <a:lstStyle/>
                    <a:p>
                      <a:pPr algn="ctr">
                        <a:lnSpc>
                          <a:spcPct val="150000"/>
                        </a:lnSpc>
                        <a:spcAft>
                          <a:spcPts val="0"/>
                        </a:spcAft>
                      </a:pPr>
                      <a:r>
                        <a:rPr lang="zh-TW" sz="2000" b="1" kern="100" dirty="0">
                          <a:effectLst/>
                        </a:rPr>
                        <a:t>一上</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雞蛋滾翻</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一下</a:t>
                      </a:r>
                      <a:endParaRPr lang="zh-TW" sz="2000" b="1" kern="100" dirty="0">
                        <a:effectLst/>
                        <a:latin typeface="Times New Roman"/>
                        <a:ea typeface="標楷體"/>
                        <a:cs typeface="Sendnya"/>
                      </a:endParaRPr>
                    </a:p>
                  </a:txBody>
                  <a:tcPr marL="68580" marR="68580" marT="0" marB="0" anchor="ctr"/>
                </a:tc>
                <a:tc gridSpan="2">
                  <a:txBody>
                    <a:bodyPr/>
                    <a:lstStyle/>
                    <a:p>
                      <a:pPr algn="ctr">
                        <a:lnSpc>
                          <a:spcPct val="150000"/>
                        </a:lnSpc>
                        <a:spcAft>
                          <a:spcPts val="0"/>
                        </a:spcAft>
                      </a:pPr>
                      <a:r>
                        <a:rPr lang="zh-TW" sz="2000" b="1" kern="100">
                          <a:effectLst/>
                        </a:rPr>
                        <a:t>盤腿繞圓</a:t>
                      </a:r>
                      <a:r>
                        <a:rPr lang="en-US" sz="2000" b="1" kern="100">
                          <a:effectLst/>
                        </a:rPr>
                        <a:t>(</a:t>
                      </a:r>
                      <a:r>
                        <a:rPr lang="zh-TW" sz="2000" b="1" kern="100">
                          <a:effectLst/>
                        </a:rPr>
                        <a:t>不倒翁運動</a:t>
                      </a:r>
                      <a:r>
                        <a:rPr lang="en-US" sz="2000" b="1" kern="100">
                          <a:effectLst/>
                        </a:rPr>
                        <a:t>)</a:t>
                      </a:r>
                      <a:endParaRPr lang="zh-TW" sz="2000" b="1" kern="100">
                        <a:effectLst/>
                        <a:latin typeface="Times New Roman"/>
                        <a:ea typeface="標楷體"/>
                        <a:cs typeface="Sendnya"/>
                      </a:endParaRPr>
                    </a:p>
                  </a:txBody>
                  <a:tcPr marL="68580" marR="68580" marT="0" marB="0" anchor="ctr"/>
                </a:tc>
                <a:tc hMerge="1">
                  <a:txBody>
                    <a:bodyPr/>
                    <a:lstStyle/>
                    <a:p>
                      <a:endParaRPr lang="zh-TW" altLang="en-US"/>
                    </a:p>
                  </a:txBody>
                  <a:tcPr/>
                </a:tc>
                <a:extLst>
                  <a:ext uri="{0D108BD9-81ED-4DB2-BD59-A6C34878D82A}">
                    <a16:rowId xmlns:a16="http://schemas.microsoft.com/office/drawing/2014/main" val="10001"/>
                  </a:ext>
                </a:extLst>
              </a:tr>
              <a:tr h="646933">
                <a:tc>
                  <a:txBody>
                    <a:bodyPr/>
                    <a:lstStyle/>
                    <a:p>
                      <a:pPr algn="ctr">
                        <a:lnSpc>
                          <a:spcPct val="150000"/>
                        </a:lnSpc>
                        <a:spcAft>
                          <a:spcPts val="0"/>
                        </a:spcAft>
                      </a:pPr>
                      <a:r>
                        <a:rPr lang="zh-TW" sz="2000" b="1" kern="100">
                          <a:effectLst/>
                        </a:rPr>
                        <a:t>二上</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仰臥前踢、內外旋腿</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二下</a:t>
                      </a:r>
                      <a:endParaRPr lang="zh-TW" sz="2000" b="1" kern="100" dirty="0">
                        <a:effectLst/>
                        <a:latin typeface="Times New Roman"/>
                        <a:ea typeface="標楷體"/>
                        <a:cs typeface="Sendnya"/>
                      </a:endParaRPr>
                    </a:p>
                  </a:txBody>
                  <a:tcPr marL="68580" marR="68580" marT="0" marB="0" anchor="ctr"/>
                </a:tc>
                <a:tc gridSpan="2">
                  <a:txBody>
                    <a:bodyPr/>
                    <a:lstStyle/>
                    <a:p>
                      <a:pPr algn="ctr">
                        <a:lnSpc>
                          <a:spcPct val="150000"/>
                        </a:lnSpc>
                        <a:spcAft>
                          <a:spcPts val="0"/>
                        </a:spcAft>
                      </a:pPr>
                      <a:r>
                        <a:rPr lang="zh-TW" sz="2000" b="1" kern="100" dirty="0">
                          <a:effectLst/>
                        </a:rPr>
                        <a:t>平衡跳躍</a:t>
                      </a:r>
                      <a:endParaRPr lang="zh-TW" sz="2000" b="1" kern="100" dirty="0">
                        <a:effectLst/>
                        <a:latin typeface="Times New Roman"/>
                        <a:ea typeface="標楷體"/>
                        <a:cs typeface="Sendnya"/>
                      </a:endParaRPr>
                    </a:p>
                  </a:txBody>
                  <a:tcPr marL="68580" marR="68580" marT="0" marB="0" anchor="ctr"/>
                </a:tc>
                <a:tc hMerge="1">
                  <a:txBody>
                    <a:bodyPr/>
                    <a:lstStyle/>
                    <a:p>
                      <a:endParaRPr lang="zh-TW" altLang="en-US"/>
                    </a:p>
                  </a:txBody>
                  <a:tcPr/>
                </a:tc>
                <a:extLst>
                  <a:ext uri="{0D108BD9-81ED-4DB2-BD59-A6C34878D82A}">
                    <a16:rowId xmlns:a16="http://schemas.microsoft.com/office/drawing/2014/main" val="10002"/>
                  </a:ext>
                </a:extLst>
              </a:tr>
              <a:tr h="646933">
                <a:tc>
                  <a:txBody>
                    <a:bodyPr/>
                    <a:lstStyle/>
                    <a:p>
                      <a:pPr algn="ctr">
                        <a:lnSpc>
                          <a:spcPct val="150000"/>
                        </a:lnSpc>
                        <a:spcAft>
                          <a:spcPts val="0"/>
                        </a:spcAft>
                      </a:pPr>
                      <a:r>
                        <a:rPr lang="zh-TW" sz="2000" b="1" kern="100" dirty="0">
                          <a:effectLst/>
                        </a:rPr>
                        <a:t>三上</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鐘擺</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三下</a:t>
                      </a:r>
                      <a:endParaRPr lang="zh-TW" sz="2000" b="1" kern="100" dirty="0">
                        <a:effectLst/>
                        <a:latin typeface="Times New Roman"/>
                        <a:ea typeface="標楷體"/>
                        <a:cs typeface="Sendnya"/>
                      </a:endParaRPr>
                    </a:p>
                  </a:txBody>
                  <a:tcPr marL="68580" marR="68580" marT="0" marB="0" anchor="ctr"/>
                </a:tc>
                <a:tc gridSpan="2">
                  <a:txBody>
                    <a:bodyPr/>
                    <a:lstStyle/>
                    <a:p>
                      <a:pPr algn="ctr">
                        <a:lnSpc>
                          <a:spcPct val="150000"/>
                        </a:lnSpc>
                        <a:spcAft>
                          <a:spcPts val="0"/>
                        </a:spcAft>
                      </a:pPr>
                      <a:r>
                        <a:rPr lang="zh-TW" sz="2000" b="1" kern="100" dirty="0">
                          <a:effectLst/>
                        </a:rPr>
                        <a:t>前、後滾翻</a:t>
                      </a:r>
                      <a:endParaRPr lang="zh-TW" sz="2000" b="1" kern="100" dirty="0">
                        <a:effectLst/>
                        <a:latin typeface="Times New Roman"/>
                        <a:ea typeface="標楷體"/>
                        <a:cs typeface="Sendnya"/>
                      </a:endParaRPr>
                    </a:p>
                  </a:txBody>
                  <a:tcPr marL="68580" marR="68580" marT="0" marB="0" anchor="ctr"/>
                </a:tc>
                <a:tc hMerge="1">
                  <a:txBody>
                    <a:bodyPr/>
                    <a:lstStyle/>
                    <a:p>
                      <a:endParaRPr lang="zh-TW" altLang="en-US"/>
                    </a:p>
                  </a:txBody>
                  <a:tcPr/>
                </a:tc>
                <a:extLst>
                  <a:ext uri="{0D108BD9-81ED-4DB2-BD59-A6C34878D82A}">
                    <a16:rowId xmlns:a16="http://schemas.microsoft.com/office/drawing/2014/main" val="10003"/>
                  </a:ext>
                </a:extLst>
              </a:tr>
              <a:tr h="646933">
                <a:tc>
                  <a:txBody>
                    <a:bodyPr/>
                    <a:lstStyle/>
                    <a:p>
                      <a:pPr algn="ctr">
                        <a:lnSpc>
                          <a:spcPct val="150000"/>
                        </a:lnSpc>
                        <a:spcAft>
                          <a:spcPts val="0"/>
                        </a:spcAft>
                      </a:pPr>
                      <a:r>
                        <a:rPr lang="zh-TW" sz="2000" b="1" kern="100">
                          <a:effectLst/>
                        </a:rPr>
                        <a:t>四上</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altLang="en-US" sz="2000" b="1" kern="100" dirty="0">
                          <a:effectLst/>
                          <a:latin typeface="+mn-lt"/>
                          <a:ea typeface="+mn-ea"/>
                          <a:cs typeface="+mn-cs"/>
                        </a:rPr>
                        <a:t>大熊走路</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四下</a:t>
                      </a:r>
                      <a:endParaRPr lang="zh-TW" sz="2000" b="1" kern="100" dirty="0">
                        <a:effectLst/>
                        <a:latin typeface="Times New Roman"/>
                        <a:ea typeface="標楷體"/>
                        <a:cs typeface="Sendnya"/>
                      </a:endParaRPr>
                    </a:p>
                  </a:txBody>
                  <a:tcPr marL="68580" marR="68580" marT="0" marB="0" anchor="ctr"/>
                </a:tc>
                <a:tc gridSpan="2">
                  <a:txBody>
                    <a:bodyPr/>
                    <a:lstStyle/>
                    <a:p>
                      <a:pPr algn="ctr">
                        <a:lnSpc>
                          <a:spcPct val="150000"/>
                        </a:lnSpc>
                        <a:spcAft>
                          <a:spcPts val="0"/>
                        </a:spcAft>
                      </a:pPr>
                      <a:r>
                        <a:rPr lang="zh-TW" sz="2000" b="1" kern="100" dirty="0">
                          <a:effectLst/>
                        </a:rPr>
                        <a:t>地洞接龍</a:t>
                      </a:r>
                      <a:endParaRPr lang="zh-TW" sz="2000" b="1" kern="100" dirty="0">
                        <a:effectLst/>
                        <a:latin typeface="Times New Roman"/>
                        <a:ea typeface="標楷體"/>
                        <a:cs typeface="Sendnya"/>
                      </a:endParaRPr>
                    </a:p>
                  </a:txBody>
                  <a:tcPr marL="68580" marR="68580" marT="0" marB="0" anchor="ctr"/>
                </a:tc>
                <a:tc hMerge="1">
                  <a:txBody>
                    <a:bodyPr/>
                    <a:lstStyle/>
                    <a:p>
                      <a:endParaRPr lang="zh-TW" altLang="en-US"/>
                    </a:p>
                  </a:txBody>
                  <a:tcPr/>
                </a:tc>
                <a:extLst>
                  <a:ext uri="{0D108BD9-81ED-4DB2-BD59-A6C34878D82A}">
                    <a16:rowId xmlns:a16="http://schemas.microsoft.com/office/drawing/2014/main" val="10004"/>
                  </a:ext>
                </a:extLst>
              </a:tr>
              <a:tr h="646933">
                <a:tc>
                  <a:txBody>
                    <a:bodyPr/>
                    <a:lstStyle/>
                    <a:p>
                      <a:pPr algn="ctr">
                        <a:lnSpc>
                          <a:spcPct val="150000"/>
                        </a:lnSpc>
                        <a:spcAft>
                          <a:spcPts val="0"/>
                        </a:spcAft>
                      </a:pPr>
                      <a:r>
                        <a:rPr lang="zh-TW" sz="2000" b="1" kern="100">
                          <a:effectLst/>
                        </a:rPr>
                        <a:t>五上</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a:effectLst/>
                        </a:rPr>
                        <a:t>道帶拉力</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五下</a:t>
                      </a:r>
                      <a:endParaRPr lang="zh-TW" sz="2000" b="1" kern="100" dirty="0">
                        <a:effectLst/>
                        <a:latin typeface="Times New Roman"/>
                        <a:ea typeface="標楷體"/>
                        <a:cs typeface="Sendnya"/>
                      </a:endParaRPr>
                    </a:p>
                  </a:txBody>
                  <a:tcPr marL="68580" marR="68580" marT="0" marB="0" anchor="ctr"/>
                </a:tc>
                <a:tc gridSpan="2">
                  <a:txBody>
                    <a:bodyPr/>
                    <a:lstStyle/>
                    <a:p>
                      <a:pPr algn="ctr">
                        <a:lnSpc>
                          <a:spcPct val="150000"/>
                        </a:lnSpc>
                        <a:spcAft>
                          <a:spcPts val="0"/>
                        </a:spcAft>
                      </a:pPr>
                      <a:r>
                        <a:rPr lang="zh-TW" sz="2000" b="1" kern="100" dirty="0">
                          <a:effectLst/>
                        </a:rPr>
                        <a:t>道帶轉身</a:t>
                      </a:r>
                      <a:endParaRPr lang="zh-TW" sz="2000" b="1" kern="100" dirty="0">
                        <a:effectLst/>
                        <a:latin typeface="Times New Roman"/>
                        <a:ea typeface="標楷體"/>
                        <a:cs typeface="Sendnya"/>
                      </a:endParaRPr>
                    </a:p>
                  </a:txBody>
                  <a:tcPr marL="68580" marR="68580" marT="0" marB="0" anchor="ctr"/>
                </a:tc>
                <a:tc hMerge="1">
                  <a:txBody>
                    <a:bodyPr/>
                    <a:lstStyle/>
                    <a:p>
                      <a:endParaRPr lang="zh-TW" altLang="en-US"/>
                    </a:p>
                  </a:txBody>
                  <a:tcPr/>
                </a:tc>
                <a:extLst>
                  <a:ext uri="{0D108BD9-81ED-4DB2-BD59-A6C34878D82A}">
                    <a16:rowId xmlns:a16="http://schemas.microsoft.com/office/drawing/2014/main" val="10005"/>
                  </a:ext>
                </a:extLst>
              </a:tr>
              <a:tr h="646933">
                <a:tc>
                  <a:txBody>
                    <a:bodyPr/>
                    <a:lstStyle/>
                    <a:p>
                      <a:pPr algn="ctr">
                        <a:lnSpc>
                          <a:spcPct val="150000"/>
                        </a:lnSpc>
                        <a:spcAft>
                          <a:spcPts val="0"/>
                        </a:spcAft>
                      </a:pPr>
                      <a:r>
                        <a:rPr lang="zh-TW" sz="2000" b="1" kern="100">
                          <a:effectLst/>
                        </a:rPr>
                        <a:t>六上</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a:effectLst/>
                        </a:rPr>
                        <a:t>臂力加強運動</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六下</a:t>
                      </a:r>
                      <a:endParaRPr lang="zh-TW" sz="2000" b="1" kern="100" dirty="0">
                        <a:effectLst/>
                        <a:latin typeface="Times New Roman"/>
                        <a:ea typeface="標楷體"/>
                        <a:cs typeface="Sendnya"/>
                      </a:endParaRPr>
                    </a:p>
                  </a:txBody>
                  <a:tcPr marL="68580" marR="68580" marT="0" marB="0" anchor="ctr"/>
                </a:tc>
                <a:tc gridSpan="2">
                  <a:txBody>
                    <a:bodyPr/>
                    <a:lstStyle/>
                    <a:p>
                      <a:pPr algn="ctr">
                        <a:lnSpc>
                          <a:spcPct val="150000"/>
                        </a:lnSpc>
                        <a:spcAft>
                          <a:spcPts val="0"/>
                        </a:spcAft>
                      </a:pPr>
                      <a:r>
                        <a:rPr lang="zh-TW" altLang="en-US" sz="2000" b="1" kern="100" dirty="0">
                          <a:effectLst/>
                        </a:rPr>
                        <a:t>龍蝦</a:t>
                      </a:r>
                      <a:r>
                        <a:rPr lang="zh-TW" sz="2000" b="1" kern="100" dirty="0">
                          <a:effectLst/>
                        </a:rPr>
                        <a:t>運動</a:t>
                      </a:r>
                      <a:endParaRPr lang="zh-TW" sz="2000" b="1" kern="100" dirty="0">
                        <a:effectLst/>
                        <a:latin typeface="Times New Roman"/>
                        <a:ea typeface="標楷體"/>
                        <a:cs typeface="Sendnya"/>
                      </a:endParaRPr>
                    </a:p>
                  </a:txBody>
                  <a:tcPr marL="68580" marR="68580" marT="0" marB="0" anchor="ctr"/>
                </a:tc>
                <a:tc hMerge="1">
                  <a:txBody>
                    <a:bodyPr/>
                    <a:lstStyle/>
                    <a:p>
                      <a:endParaRPr lang="zh-TW" altLang="en-US"/>
                    </a:p>
                  </a:txBody>
                  <a:tcPr/>
                </a:tc>
                <a:extLst>
                  <a:ext uri="{0D108BD9-81ED-4DB2-BD59-A6C34878D82A}">
                    <a16:rowId xmlns:a16="http://schemas.microsoft.com/office/drawing/2014/main" val="10006"/>
                  </a:ext>
                </a:extLst>
              </a:tr>
            </a:tbl>
          </a:graphicData>
        </a:graphic>
      </p:graphicFrame>
      <p:sp>
        <p:nvSpPr>
          <p:cNvPr id="6"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accent4">
                      <a:lumMod val="75000"/>
                    </a:schemeClr>
                  </a:solidFill>
                  <a:prstDash val="solid"/>
                </a:ln>
                <a:solidFill>
                  <a:schemeClr val="accent4">
                    <a:lumMod val="75000"/>
                  </a:schemeClr>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2781474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0"/>
            <a:r>
              <a:rPr lang="zh-TW" altLang="en-US"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t>生活訓練課程</a:t>
            </a:r>
            <a:br>
              <a:rPr lang="en-US" altLang="zh-TW" dirty="0">
                <a:ln w="15875" cmpd="sng">
                  <a:solidFill>
                    <a:schemeClr val="accent4">
                      <a:lumMod val="75000"/>
                    </a:schemeClr>
                  </a:solidFill>
                  <a:prstDash val="solid"/>
                </a:ln>
                <a:solidFill>
                  <a:schemeClr val="bg1"/>
                </a:solidFill>
                <a:effectLst>
                  <a:outerShdw blurRad="38100" dist="38100" dir="2700000" algn="tl">
                    <a:srgbClr val="000000">
                      <a:alpha val="43137"/>
                    </a:srgbClr>
                  </a:outerShdw>
                </a:effectLst>
                <a:latin typeface="+mj-ea"/>
              </a:rPr>
            </a:br>
            <a:r>
              <a:rPr lang="en-US" altLang="zh-TW" dirty="0">
                <a:ln w="15875" cmpd="sng">
                  <a:solidFill>
                    <a:schemeClr val="accent4">
                      <a:lumMod val="75000"/>
                    </a:schemeClr>
                  </a:solidFill>
                  <a:prstDash val="solid"/>
                </a:ln>
                <a:solidFill>
                  <a:schemeClr val="bg1"/>
                </a:solidFill>
                <a:effectLst>
                  <a:outerShdw blurRad="38100" dist="38100" dir="2700000" algn="tl">
                    <a:srgbClr val="000000">
                      <a:alpha val="43137"/>
                    </a:srgbClr>
                  </a:outerShdw>
                </a:effectLst>
                <a:latin typeface="+mj-ea"/>
              </a:rPr>
              <a:t>《</a:t>
            </a:r>
            <a:r>
              <a:rPr lang="zh-TW" altLang="en-US" dirty="0">
                <a:ln w="15875" cmpd="sng">
                  <a:solidFill>
                    <a:schemeClr val="accent4">
                      <a:lumMod val="75000"/>
                    </a:schemeClr>
                  </a:solidFill>
                  <a:prstDash val="solid"/>
                </a:ln>
                <a:solidFill>
                  <a:schemeClr val="bg1"/>
                </a:solidFill>
                <a:effectLst>
                  <a:outerShdw blurRad="38100" dist="38100" dir="2700000" algn="tl">
                    <a:srgbClr val="000000">
                      <a:alpha val="43137"/>
                    </a:srgbClr>
                  </a:outerShdw>
                </a:effectLst>
                <a:latin typeface="+mj-ea"/>
              </a:rPr>
              <a:t>術業兼修重榮譽</a:t>
            </a:r>
            <a:r>
              <a:rPr lang="en-US" altLang="zh-TW" dirty="0">
                <a:ln w="15875" cmpd="sng">
                  <a:solidFill>
                    <a:schemeClr val="accent4">
                      <a:lumMod val="75000"/>
                    </a:schemeClr>
                  </a:solidFill>
                  <a:prstDash val="solid"/>
                </a:ln>
                <a:solidFill>
                  <a:schemeClr val="bg1"/>
                </a:solidFill>
                <a:effectLst>
                  <a:outerShdw blurRad="38100" dist="38100" dir="2700000" algn="tl">
                    <a:srgbClr val="000000">
                      <a:alpha val="43137"/>
                    </a:srgbClr>
                  </a:outerShdw>
                </a:effectLst>
                <a:latin typeface="+mj-ea"/>
              </a:rPr>
              <a:t>》</a:t>
            </a:r>
            <a:endParaRPr lang="zh-TW" altLang="en-US" dirty="0">
              <a:ln w="15875" cmpd="sng">
                <a:solidFill>
                  <a:schemeClr val="accent4">
                    <a:lumMod val="75000"/>
                  </a:schemeClr>
                </a:solidFill>
                <a:prstDash val="solid"/>
              </a:ln>
              <a:solidFill>
                <a:schemeClr val="bg1"/>
              </a:solidFill>
              <a:effectLst>
                <a:outerShdw blurRad="38100" dist="38100" dir="2700000" algn="tl">
                  <a:srgbClr val="000000">
                    <a:alpha val="43137"/>
                  </a:srgbClr>
                </a:outerShdw>
              </a:effectLst>
              <a:latin typeface="+mj-ea"/>
            </a:endParaRP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2499573670"/>
              </p:ext>
            </p:extLst>
          </p:nvPr>
        </p:nvGraphicFramePr>
        <p:xfrm>
          <a:off x="611561" y="1700808"/>
          <a:ext cx="7920878" cy="4597735"/>
        </p:xfrm>
        <a:graphic>
          <a:graphicData uri="http://schemas.openxmlformats.org/drawingml/2006/table">
            <a:tbl>
              <a:tblPr firstRow="1" firstCol="1" bandRow="1">
                <a:tableStyleId>{1E171933-4619-4E11-9A3F-F7608DF75F80}</a:tableStyleId>
              </a:tblPr>
              <a:tblGrid>
                <a:gridCol w="1224135">
                  <a:extLst>
                    <a:ext uri="{9D8B030D-6E8A-4147-A177-3AD203B41FA5}">
                      <a16:colId xmlns:a16="http://schemas.microsoft.com/office/drawing/2014/main" val="20000"/>
                    </a:ext>
                  </a:extLst>
                </a:gridCol>
                <a:gridCol w="2736304">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2736303">
                  <a:extLst>
                    <a:ext uri="{9D8B030D-6E8A-4147-A177-3AD203B41FA5}">
                      <a16:colId xmlns:a16="http://schemas.microsoft.com/office/drawing/2014/main" val="20003"/>
                    </a:ext>
                  </a:extLst>
                </a:gridCol>
              </a:tblGrid>
              <a:tr h="332345">
                <a:tc>
                  <a:txBody>
                    <a:bodyPr/>
                    <a:lstStyle/>
                    <a:p>
                      <a:pPr algn="ctr">
                        <a:spcAft>
                          <a:spcPts val="0"/>
                        </a:spcAft>
                      </a:pPr>
                      <a:r>
                        <a:rPr lang="zh-TW" sz="2000" kern="100" dirty="0">
                          <a:effectLst/>
                        </a:rPr>
                        <a:t>適用階段</a:t>
                      </a:r>
                      <a:endParaRPr lang="zh-TW" sz="2000" kern="100" dirty="0">
                        <a:effectLst/>
                        <a:latin typeface="Times New Roman"/>
                        <a:ea typeface="標楷體"/>
                        <a:cs typeface="Sendnya"/>
                      </a:endParaRPr>
                    </a:p>
                  </a:txBody>
                  <a:tcPr marL="68580" marR="68580" marT="0" marB="0" anchor="ctr"/>
                </a:tc>
                <a:tc>
                  <a:txBody>
                    <a:bodyPr/>
                    <a:lstStyle/>
                    <a:p>
                      <a:pPr algn="ctr">
                        <a:spcAft>
                          <a:spcPts val="0"/>
                        </a:spcAft>
                      </a:pPr>
                      <a:r>
                        <a:rPr lang="zh-TW" sz="2000" kern="100">
                          <a:effectLst/>
                        </a:rPr>
                        <a:t>生活訓練課程內容</a:t>
                      </a:r>
                      <a:endParaRPr lang="zh-TW" sz="2000" kern="100">
                        <a:effectLst/>
                        <a:latin typeface="Times New Roman"/>
                        <a:ea typeface="標楷體"/>
                        <a:cs typeface="Sendnya"/>
                      </a:endParaRPr>
                    </a:p>
                  </a:txBody>
                  <a:tcPr marL="68580" marR="68580" marT="0" marB="0" anchor="ctr"/>
                </a:tc>
                <a:tc>
                  <a:txBody>
                    <a:bodyPr/>
                    <a:lstStyle/>
                    <a:p>
                      <a:pPr algn="ctr">
                        <a:spcAft>
                          <a:spcPts val="0"/>
                        </a:spcAft>
                      </a:pPr>
                      <a:r>
                        <a:rPr lang="zh-TW" sz="2000" kern="100" dirty="0">
                          <a:effectLst/>
                        </a:rPr>
                        <a:t>適用階段</a:t>
                      </a:r>
                      <a:endParaRPr lang="zh-TW" sz="2000" kern="100" dirty="0">
                        <a:effectLst/>
                        <a:latin typeface="Times New Roman"/>
                        <a:ea typeface="標楷體"/>
                        <a:cs typeface="Sendnya"/>
                      </a:endParaRPr>
                    </a:p>
                  </a:txBody>
                  <a:tcPr marL="68580" marR="68580" marT="0" marB="0" anchor="ctr"/>
                </a:tc>
                <a:tc>
                  <a:txBody>
                    <a:bodyPr/>
                    <a:lstStyle/>
                    <a:p>
                      <a:pPr algn="ctr">
                        <a:spcAft>
                          <a:spcPts val="0"/>
                        </a:spcAft>
                      </a:pPr>
                      <a:r>
                        <a:rPr lang="zh-TW" sz="2000" kern="100" dirty="0">
                          <a:effectLst/>
                        </a:rPr>
                        <a:t>生活訓練課程內容</a:t>
                      </a:r>
                      <a:endParaRPr lang="zh-TW" sz="20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0"/>
                  </a:ext>
                </a:extLst>
              </a:tr>
              <a:tr h="664689">
                <a:tc>
                  <a:txBody>
                    <a:bodyPr/>
                    <a:lstStyle/>
                    <a:p>
                      <a:pPr algn="ctr">
                        <a:spcAft>
                          <a:spcPts val="0"/>
                        </a:spcAft>
                      </a:pPr>
                      <a:r>
                        <a:rPr lang="zh-TW" sz="2000" b="1" kern="100" dirty="0">
                          <a:effectLst/>
                        </a:rPr>
                        <a:t>一上</a:t>
                      </a:r>
                      <a:endParaRPr lang="zh-TW" sz="2000" b="1" kern="100" dirty="0">
                        <a:effectLst/>
                        <a:latin typeface="Times New Roman"/>
                        <a:ea typeface="標楷體"/>
                        <a:cs typeface="Sendnya"/>
                      </a:endParaRPr>
                    </a:p>
                  </a:txBody>
                  <a:tcPr marL="68580" marR="68580" marT="0" marB="0" anchor="ctr"/>
                </a:tc>
                <a:tc>
                  <a:txBody>
                    <a:bodyPr/>
                    <a:lstStyle/>
                    <a:p>
                      <a:pPr marL="0" indent="-762000" algn="l" defTabSz="900000">
                        <a:spcAft>
                          <a:spcPts val="0"/>
                        </a:spcAft>
                      </a:pPr>
                      <a:r>
                        <a:rPr lang="zh-TW" sz="2000" b="1" kern="100" dirty="0">
                          <a:effectLst/>
                        </a:rPr>
                        <a:t>物歸其所：排鞋子、放水</a:t>
                      </a:r>
                      <a:r>
                        <a:rPr lang="zh-TW" altLang="en-US" sz="2000" b="1" kern="100" dirty="0">
                          <a:effectLst/>
                        </a:rPr>
                        <a:t> </a:t>
                      </a:r>
                      <a:r>
                        <a:rPr lang="zh-TW" sz="2000" b="1" kern="100" dirty="0">
                          <a:effectLst/>
                        </a:rPr>
                        <a:t>壺、收毛巾</a:t>
                      </a:r>
                      <a:endParaRPr lang="zh-TW" sz="2000" b="1" kern="100" dirty="0">
                        <a:effectLst/>
                        <a:latin typeface="Times New Roman"/>
                        <a:ea typeface="標楷體"/>
                        <a:cs typeface="Sendnya"/>
                      </a:endParaRPr>
                    </a:p>
                  </a:txBody>
                  <a:tcPr marL="68580" marR="68580" marT="0" marB="0" anchor="ctr"/>
                </a:tc>
                <a:tc>
                  <a:txBody>
                    <a:bodyPr/>
                    <a:lstStyle/>
                    <a:p>
                      <a:pPr algn="ctr">
                        <a:spcAft>
                          <a:spcPts val="0"/>
                        </a:spcAft>
                      </a:pPr>
                      <a:r>
                        <a:rPr lang="zh-TW" sz="2000" b="1" kern="100" dirty="0">
                          <a:effectLst/>
                        </a:rPr>
                        <a:t>一下</a:t>
                      </a:r>
                      <a:endParaRPr lang="zh-TW" sz="2000" b="1" kern="100" dirty="0">
                        <a:effectLst/>
                        <a:latin typeface="Times New Roman"/>
                        <a:ea typeface="標楷體"/>
                        <a:cs typeface="Sendnya"/>
                      </a:endParaRPr>
                    </a:p>
                  </a:txBody>
                  <a:tcPr marL="68580" marR="68580" marT="0" marB="0" anchor="ctr"/>
                </a:tc>
                <a:tc>
                  <a:txBody>
                    <a:bodyPr/>
                    <a:lstStyle/>
                    <a:p>
                      <a:pPr algn="just">
                        <a:spcAft>
                          <a:spcPts val="0"/>
                        </a:spcAft>
                      </a:pPr>
                      <a:r>
                        <a:rPr lang="zh-TW" sz="2000" b="1" kern="100">
                          <a:effectLst/>
                        </a:rPr>
                        <a:t>什麼是柔道：起源與歷史</a:t>
                      </a:r>
                      <a:endParaRPr lang="zh-TW" sz="2000" b="1" kern="100">
                        <a:effectLst/>
                        <a:latin typeface="Times New Roman"/>
                        <a:ea typeface="標楷體"/>
                        <a:cs typeface="Sendnya"/>
                      </a:endParaRPr>
                    </a:p>
                  </a:txBody>
                  <a:tcPr marL="68580" marR="68580" marT="0" marB="0" anchor="ctr"/>
                </a:tc>
                <a:extLst>
                  <a:ext uri="{0D108BD9-81ED-4DB2-BD59-A6C34878D82A}">
                    <a16:rowId xmlns:a16="http://schemas.microsoft.com/office/drawing/2014/main" val="10001"/>
                  </a:ext>
                </a:extLst>
              </a:tr>
              <a:tr h="997034">
                <a:tc>
                  <a:txBody>
                    <a:bodyPr/>
                    <a:lstStyle/>
                    <a:p>
                      <a:pPr algn="ctr">
                        <a:spcAft>
                          <a:spcPts val="0"/>
                        </a:spcAft>
                      </a:pPr>
                      <a:r>
                        <a:rPr lang="zh-TW" sz="2000" b="1" kern="100" dirty="0">
                          <a:effectLst/>
                        </a:rPr>
                        <a:t>二上</a:t>
                      </a:r>
                      <a:endParaRPr lang="zh-TW" sz="2000" b="1" kern="100" dirty="0">
                        <a:effectLst/>
                        <a:latin typeface="Times New Roman"/>
                        <a:ea typeface="標楷體"/>
                        <a:cs typeface="Sendnya"/>
                      </a:endParaRPr>
                    </a:p>
                  </a:txBody>
                  <a:tcPr marL="68580" marR="68580" marT="0" marB="0" anchor="ctr"/>
                </a:tc>
                <a:tc>
                  <a:txBody>
                    <a:bodyPr/>
                    <a:lstStyle/>
                    <a:p>
                      <a:pPr algn="l">
                        <a:spcAft>
                          <a:spcPts val="0"/>
                        </a:spcAft>
                      </a:pPr>
                      <a:r>
                        <a:rPr lang="zh-TW" sz="2000" b="1" kern="100" dirty="0">
                          <a:effectLst/>
                        </a:rPr>
                        <a:t>力學基礎：向心圓、離心圓</a:t>
                      </a:r>
                      <a:endParaRPr lang="zh-TW" sz="2000" b="1" kern="100" dirty="0">
                        <a:effectLst/>
                        <a:latin typeface="Times New Roman"/>
                        <a:ea typeface="標楷體"/>
                        <a:cs typeface="Sendnya"/>
                      </a:endParaRPr>
                    </a:p>
                  </a:txBody>
                  <a:tcPr marL="68580" marR="68580" marT="0" marB="0" anchor="ctr"/>
                </a:tc>
                <a:tc>
                  <a:txBody>
                    <a:bodyPr/>
                    <a:lstStyle/>
                    <a:p>
                      <a:pPr algn="ctr">
                        <a:spcAft>
                          <a:spcPts val="0"/>
                        </a:spcAft>
                      </a:pPr>
                      <a:r>
                        <a:rPr lang="zh-TW" sz="2000" b="1" kern="100" dirty="0">
                          <a:effectLst/>
                        </a:rPr>
                        <a:t>二下</a:t>
                      </a:r>
                      <a:endParaRPr lang="zh-TW" sz="2000" b="1" kern="100" dirty="0">
                        <a:effectLst/>
                        <a:latin typeface="Times New Roman"/>
                        <a:ea typeface="標楷體"/>
                        <a:cs typeface="Sendnya"/>
                      </a:endParaRPr>
                    </a:p>
                  </a:txBody>
                  <a:tcPr marL="68580" marR="68580" marT="0" marB="0" anchor="ctr"/>
                </a:tc>
                <a:tc>
                  <a:txBody>
                    <a:bodyPr/>
                    <a:lstStyle/>
                    <a:p>
                      <a:pPr algn="just">
                        <a:spcAft>
                          <a:spcPts val="0"/>
                        </a:spcAft>
                      </a:pPr>
                      <a:r>
                        <a:rPr lang="zh-TW" sz="2000" b="1" kern="100" dirty="0">
                          <a:effectLst/>
                        </a:rPr>
                        <a:t>著裝：穿著柔道服、綁道帶、折道服、掛道服</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2"/>
                  </a:ext>
                </a:extLst>
              </a:tr>
              <a:tr h="664689">
                <a:tc>
                  <a:txBody>
                    <a:bodyPr/>
                    <a:lstStyle/>
                    <a:p>
                      <a:pPr algn="ctr">
                        <a:spcAft>
                          <a:spcPts val="0"/>
                        </a:spcAft>
                      </a:pPr>
                      <a:r>
                        <a:rPr lang="zh-TW" sz="2000" b="1" kern="100" dirty="0">
                          <a:effectLst/>
                        </a:rPr>
                        <a:t>三上</a:t>
                      </a:r>
                      <a:endParaRPr lang="zh-TW" sz="2000" b="1" kern="100" dirty="0">
                        <a:effectLst/>
                        <a:latin typeface="Times New Roman"/>
                        <a:ea typeface="標楷體"/>
                        <a:cs typeface="Sendnya"/>
                      </a:endParaRPr>
                    </a:p>
                  </a:txBody>
                  <a:tcPr marL="68580" marR="68580" marT="0" marB="0" anchor="ctr"/>
                </a:tc>
                <a:tc>
                  <a:txBody>
                    <a:bodyPr/>
                    <a:lstStyle/>
                    <a:p>
                      <a:pPr algn="l">
                        <a:spcAft>
                          <a:spcPts val="0"/>
                        </a:spcAft>
                      </a:pPr>
                      <a:r>
                        <a:rPr lang="zh-TW" sz="2000" b="1" kern="100" dirty="0">
                          <a:effectLst/>
                        </a:rPr>
                        <a:t>腰帶的意義：段位和級別介紹</a:t>
                      </a:r>
                      <a:endParaRPr lang="zh-TW" sz="2000" b="1" kern="100" dirty="0">
                        <a:effectLst/>
                        <a:latin typeface="Times New Roman"/>
                        <a:ea typeface="標楷體"/>
                        <a:cs typeface="Sendnya"/>
                      </a:endParaRPr>
                    </a:p>
                  </a:txBody>
                  <a:tcPr marL="68580" marR="68580" marT="0" marB="0" anchor="ctr"/>
                </a:tc>
                <a:tc>
                  <a:txBody>
                    <a:bodyPr/>
                    <a:lstStyle/>
                    <a:p>
                      <a:pPr algn="ctr">
                        <a:spcAft>
                          <a:spcPts val="0"/>
                        </a:spcAft>
                      </a:pPr>
                      <a:r>
                        <a:rPr lang="zh-TW" sz="2000" b="1" kern="100" dirty="0">
                          <a:effectLst/>
                        </a:rPr>
                        <a:t>三下</a:t>
                      </a:r>
                      <a:endParaRPr lang="zh-TW" sz="2000" b="1" kern="100" dirty="0">
                        <a:effectLst/>
                        <a:latin typeface="Times New Roman"/>
                        <a:ea typeface="標楷體"/>
                        <a:cs typeface="Sendnya"/>
                      </a:endParaRPr>
                    </a:p>
                  </a:txBody>
                  <a:tcPr marL="68580" marR="68580" marT="0" marB="0" anchor="ctr"/>
                </a:tc>
                <a:tc>
                  <a:txBody>
                    <a:bodyPr/>
                    <a:lstStyle/>
                    <a:p>
                      <a:pPr algn="just">
                        <a:spcAft>
                          <a:spcPts val="0"/>
                        </a:spcAft>
                      </a:pPr>
                      <a:r>
                        <a:rPr lang="zh-TW" sz="2000" b="1" kern="100" dirty="0">
                          <a:effectLst/>
                        </a:rPr>
                        <a:t>武德精神：取者、受者應有態度</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3"/>
                  </a:ext>
                </a:extLst>
              </a:tr>
              <a:tr h="664689">
                <a:tc>
                  <a:txBody>
                    <a:bodyPr/>
                    <a:lstStyle/>
                    <a:p>
                      <a:pPr algn="ctr">
                        <a:spcAft>
                          <a:spcPts val="0"/>
                        </a:spcAft>
                      </a:pPr>
                      <a:r>
                        <a:rPr lang="zh-TW" sz="2000" b="1" kern="100" dirty="0">
                          <a:effectLst/>
                        </a:rPr>
                        <a:t>四上</a:t>
                      </a:r>
                      <a:endParaRPr lang="zh-TW" sz="2000" b="1" kern="100" dirty="0">
                        <a:effectLst/>
                        <a:latin typeface="Times New Roman"/>
                        <a:ea typeface="標楷體"/>
                        <a:cs typeface="Sendnya"/>
                      </a:endParaRPr>
                    </a:p>
                  </a:txBody>
                  <a:tcPr marL="68580" marR="68580" marT="0" marB="0" anchor="ctr"/>
                </a:tc>
                <a:tc>
                  <a:txBody>
                    <a:bodyPr/>
                    <a:lstStyle/>
                    <a:p>
                      <a:pPr marL="0" indent="-762000" algn="l">
                        <a:spcAft>
                          <a:spcPts val="0"/>
                        </a:spcAft>
                      </a:pPr>
                      <a:r>
                        <a:rPr lang="zh-TW" sz="2000" b="1" kern="100" dirty="0">
                          <a:effectLst/>
                        </a:rPr>
                        <a:t>裁判規則：破壞基底面積才會倒</a:t>
                      </a:r>
                      <a:endParaRPr lang="zh-TW" sz="2000" b="1" kern="100" dirty="0">
                        <a:effectLst/>
                        <a:latin typeface="Times New Roman"/>
                        <a:ea typeface="標楷體"/>
                        <a:cs typeface="Sendnya"/>
                      </a:endParaRPr>
                    </a:p>
                  </a:txBody>
                  <a:tcPr marL="68580" marR="68580" marT="0" marB="0" anchor="ctr"/>
                </a:tc>
                <a:tc>
                  <a:txBody>
                    <a:bodyPr/>
                    <a:lstStyle/>
                    <a:p>
                      <a:pPr algn="ctr">
                        <a:spcAft>
                          <a:spcPts val="0"/>
                        </a:spcAft>
                      </a:pPr>
                      <a:r>
                        <a:rPr lang="zh-TW" sz="2000" b="1" kern="100" dirty="0">
                          <a:effectLst/>
                        </a:rPr>
                        <a:t>四下</a:t>
                      </a:r>
                      <a:endParaRPr lang="zh-TW" sz="2000" b="1" kern="100" dirty="0">
                        <a:effectLst/>
                        <a:latin typeface="Times New Roman"/>
                        <a:ea typeface="標楷體"/>
                        <a:cs typeface="Sendnya"/>
                      </a:endParaRPr>
                    </a:p>
                  </a:txBody>
                  <a:tcPr marL="68580" marR="68580" marT="0" marB="0" anchor="ctr"/>
                </a:tc>
                <a:tc>
                  <a:txBody>
                    <a:bodyPr/>
                    <a:lstStyle/>
                    <a:p>
                      <a:pPr algn="just">
                        <a:spcAft>
                          <a:spcPts val="0"/>
                        </a:spcAft>
                      </a:pPr>
                      <a:r>
                        <a:rPr lang="zh-TW" sz="2000" b="1" kern="100" dirty="0">
                          <a:effectLst/>
                        </a:rPr>
                        <a:t>致勝關鍵：靜者恆靜、動者恆動</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4"/>
                  </a:ext>
                </a:extLst>
              </a:tr>
              <a:tr h="332345">
                <a:tc>
                  <a:txBody>
                    <a:bodyPr/>
                    <a:lstStyle/>
                    <a:p>
                      <a:pPr algn="ctr">
                        <a:spcAft>
                          <a:spcPts val="0"/>
                        </a:spcAft>
                      </a:pPr>
                      <a:r>
                        <a:rPr lang="zh-TW" sz="2000" b="1" kern="100" dirty="0">
                          <a:effectLst/>
                        </a:rPr>
                        <a:t>五上</a:t>
                      </a:r>
                      <a:endParaRPr lang="zh-TW" sz="2000" b="1" kern="100" dirty="0">
                        <a:effectLst/>
                        <a:latin typeface="Times New Roman"/>
                        <a:ea typeface="標楷體"/>
                        <a:cs typeface="Sendnya"/>
                      </a:endParaRPr>
                    </a:p>
                  </a:txBody>
                  <a:tcPr marL="68580" marR="68580" marT="0" marB="0" anchor="ctr"/>
                </a:tc>
                <a:tc>
                  <a:txBody>
                    <a:bodyPr/>
                    <a:lstStyle/>
                    <a:p>
                      <a:pPr algn="l">
                        <a:spcAft>
                          <a:spcPts val="0"/>
                        </a:spcAft>
                      </a:pPr>
                      <a:r>
                        <a:rPr lang="zh-TW" sz="2000" b="1" kern="100" dirty="0">
                          <a:effectLst/>
                        </a:rPr>
                        <a:t>力的流動：推即拉、拉即推</a:t>
                      </a:r>
                      <a:endParaRPr lang="zh-TW" sz="2000" b="1" kern="100" dirty="0">
                        <a:effectLst/>
                        <a:latin typeface="Times New Roman"/>
                        <a:ea typeface="標楷體"/>
                        <a:cs typeface="Sendnya"/>
                      </a:endParaRPr>
                    </a:p>
                  </a:txBody>
                  <a:tcPr marL="68580" marR="68580" marT="0" marB="0" anchor="ctr"/>
                </a:tc>
                <a:tc>
                  <a:txBody>
                    <a:bodyPr/>
                    <a:lstStyle/>
                    <a:p>
                      <a:pPr algn="ctr">
                        <a:spcAft>
                          <a:spcPts val="0"/>
                        </a:spcAft>
                      </a:pPr>
                      <a:r>
                        <a:rPr lang="zh-TW" sz="2000" b="1" kern="100" dirty="0">
                          <a:effectLst/>
                        </a:rPr>
                        <a:t>五下</a:t>
                      </a:r>
                      <a:endParaRPr lang="zh-TW" sz="2000" b="1" kern="100" dirty="0">
                        <a:effectLst/>
                        <a:latin typeface="Times New Roman"/>
                        <a:ea typeface="標楷體"/>
                        <a:cs typeface="Sendnya"/>
                      </a:endParaRPr>
                    </a:p>
                  </a:txBody>
                  <a:tcPr marL="68580" marR="68580" marT="0" marB="0" anchor="ctr"/>
                </a:tc>
                <a:tc>
                  <a:txBody>
                    <a:bodyPr/>
                    <a:lstStyle/>
                    <a:p>
                      <a:pPr algn="just">
                        <a:spcAft>
                          <a:spcPts val="0"/>
                        </a:spcAft>
                      </a:pPr>
                      <a:r>
                        <a:rPr lang="zh-TW" sz="2000" b="1" kern="100" dirty="0">
                          <a:effectLst/>
                        </a:rPr>
                        <a:t>柔道的技術一、立技</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5"/>
                  </a:ext>
                </a:extLst>
              </a:tr>
              <a:tr h="664689">
                <a:tc>
                  <a:txBody>
                    <a:bodyPr/>
                    <a:lstStyle/>
                    <a:p>
                      <a:pPr algn="ctr">
                        <a:spcAft>
                          <a:spcPts val="0"/>
                        </a:spcAft>
                      </a:pPr>
                      <a:r>
                        <a:rPr lang="zh-TW" sz="2000" b="1" kern="100" dirty="0">
                          <a:effectLst/>
                        </a:rPr>
                        <a:t>六上</a:t>
                      </a:r>
                      <a:endParaRPr lang="zh-TW" sz="2000" b="1" kern="100" dirty="0">
                        <a:effectLst/>
                        <a:latin typeface="Times New Roman"/>
                        <a:ea typeface="標楷體"/>
                        <a:cs typeface="Sendnya"/>
                      </a:endParaRPr>
                    </a:p>
                  </a:txBody>
                  <a:tcPr marL="68580" marR="68580" marT="0" marB="0" anchor="ctr"/>
                </a:tc>
                <a:tc>
                  <a:txBody>
                    <a:bodyPr/>
                    <a:lstStyle/>
                    <a:p>
                      <a:pPr algn="l">
                        <a:spcAft>
                          <a:spcPts val="0"/>
                        </a:spcAft>
                      </a:pPr>
                      <a:r>
                        <a:rPr lang="zh-TW" sz="2000" b="1" kern="100" dirty="0">
                          <a:effectLst/>
                        </a:rPr>
                        <a:t>柔道的技術二、寢技</a:t>
                      </a:r>
                      <a:endParaRPr lang="zh-TW" sz="2000" b="1" kern="100" dirty="0">
                        <a:effectLst/>
                        <a:latin typeface="Times New Roman"/>
                        <a:ea typeface="標楷體"/>
                        <a:cs typeface="Sendnya"/>
                      </a:endParaRPr>
                    </a:p>
                  </a:txBody>
                  <a:tcPr marL="68580" marR="68580" marT="0" marB="0" anchor="ctr"/>
                </a:tc>
                <a:tc>
                  <a:txBody>
                    <a:bodyPr/>
                    <a:lstStyle/>
                    <a:p>
                      <a:pPr algn="ctr">
                        <a:spcAft>
                          <a:spcPts val="0"/>
                        </a:spcAft>
                      </a:pPr>
                      <a:r>
                        <a:rPr lang="zh-TW" sz="2000" b="1" kern="100" dirty="0">
                          <a:effectLst/>
                        </a:rPr>
                        <a:t>六下</a:t>
                      </a:r>
                      <a:endParaRPr lang="zh-TW" sz="2000" b="1" kern="100" dirty="0">
                        <a:effectLst/>
                        <a:latin typeface="Times New Roman"/>
                        <a:ea typeface="標楷體"/>
                        <a:cs typeface="Sendnya"/>
                      </a:endParaRPr>
                    </a:p>
                  </a:txBody>
                  <a:tcPr marL="68580" marR="68580" marT="0" marB="0" anchor="ctr"/>
                </a:tc>
                <a:tc>
                  <a:txBody>
                    <a:bodyPr/>
                    <a:lstStyle/>
                    <a:p>
                      <a:pPr algn="just">
                        <a:spcAft>
                          <a:spcPts val="0"/>
                        </a:spcAft>
                      </a:pPr>
                      <a:r>
                        <a:rPr lang="zh-TW" sz="2000" b="1" kern="100" dirty="0">
                          <a:effectLst/>
                        </a:rPr>
                        <a:t>得意技：融會貫通、無往不利</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6"/>
                  </a:ext>
                </a:extLst>
              </a:tr>
            </a:tbl>
          </a:graphicData>
        </a:graphic>
      </p:graphicFrame>
      <p:sp>
        <p:nvSpPr>
          <p:cNvPr id="6"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accent4">
                      <a:lumMod val="75000"/>
                    </a:schemeClr>
                  </a:solidFill>
                  <a:prstDash val="solid"/>
                </a:ln>
                <a:solidFill>
                  <a:schemeClr val="accent4">
                    <a:lumMod val="75000"/>
                  </a:schemeClr>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1232817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0"/>
            <a:r>
              <a:rPr lang="zh-TW" altLang="en-US"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t>競技訓練課程</a:t>
            </a:r>
            <a:br>
              <a:rPr lang="en-US" altLang="zh-TW"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br>
            <a:r>
              <a:rPr lang="en-US" altLang="zh-TW"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t>《</a:t>
            </a:r>
            <a:r>
              <a:rPr lang="zh-TW" altLang="en-US"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t>精力善用求ㄧ勝</a:t>
            </a:r>
            <a:r>
              <a:rPr lang="en-US" altLang="zh-TW"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t>》</a:t>
            </a:r>
            <a:endParaRPr lang="zh-TW" altLang="en-US"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endParaRP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4069679551"/>
              </p:ext>
            </p:extLst>
          </p:nvPr>
        </p:nvGraphicFramePr>
        <p:xfrm>
          <a:off x="611561" y="1772817"/>
          <a:ext cx="7992887" cy="3960441"/>
        </p:xfrm>
        <a:graphic>
          <a:graphicData uri="http://schemas.openxmlformats.org/drawingml/2006/table">
            <a:tbl>
              <a:tblPr firstRow="1" firstCol="1" bandRow="1">
                <a:tableStyleId>{1E171933-4619-4E11-9A3F-F7608DF75F80}</a:tableStyleId>
              </a:tblPr>
              <a:tblGrid>
                <a:gridCol w="1360154">
                  <a:extLst>
                    <a:ext uri="{9D8B030D-6E8A-4147-A177-3AD203B41FA5}">
                      <a16:colId xmlns:a16="http://schemas.microsoft.com/office/drawing/2014/main" val="20000"/>
                    </a:ext>
                  </a:extLst>
                </a:gridCol>
                <a:gridCol w="2329859">
                  <a:extLst>
                    <a:ext uri="{9D8B030D-6E8A-4147-A177-3AD203B41FA5}">
                      <a16:colId xmlns:a16="http://schemas.microsoft.com/office/drawing/2014/main" val="20001"/>
                    </a:ext>
                  </a:extLst>
                </a:gridCol>
                <a:gridCol w="1260318">
                  <a:extLst>
                    <a:ext uri="{9D8B030D-6E8A-4147-A177-3AD203B41FA5}">
                      <a16:colId xmlns:a16="http://schemas.microsoft.com/office/drawing/2014/main" val="20002"/>
                    </a:ext>
                  </a:extLst>
                </a:gridCol>
                <a:gridCol w="3042556">
                  <a:extLst>
                    <a:ext uri="{9D8B030D-6E8A-4147-A177-3AD203B41FA5}">
                      <a16:colId xmlns:a16="http://schemas.microsoft.com/office/drawing/2014/main" val="20003"/>
                    </a:ext>
                  </a:extLst>
                </a:gridCol>
              </a:tblGrid>
              <a:tr h="563791">
                <a:tc>
                  <a:txBody>
                    <a:bodyPr/>
                    <a:lstStyle/>
                    <a:p>
                      <a:pPr algn="ctr">
                        <a:lnSpc>
                          <a:spcPct val="150000"/>
                        </a:lnSpc>
                        <a:spcAft>
                          <a:spcPts val="0"/>
                        </a:spcAft>
                      </a:pPr>
                      <a:r>
                        <a:rPr lang="zh-TW" sz="2000" kern="100" dirty="0">
                          <a:effectLst/>
                        </a:rPr>
                        <a:t>適用階段</a:t>
                      </a:r>
                      <a:endParaRPr lang="zh-TW" sz="2000"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kern="100">
                          <a:effectLst/>
                        </a:rPr>
                        <a:t>競技訓練課程內容</a:t>
                      </a:r>
                      <a:endParaRPr lang="zh-TW" sz="2000"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kern="100">
                          <a:effectLst/>
                        </a:rPr>
                        <a:t>適用階段</a:t>
                      </a:r>
                      <a:endParaRPr lang="zh-TW" sz="2000"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kern="100">
                          <a:effectLst/>
                        </a:rPr>
                        <a:t>競技訓練課程內容</a:t>
                      </a:r>
                      <a:endParaRPr lang="zh-TW" sz="2000" kern="100">
                        <a:effectLst/>
                        <a:latin typeface="Times New Roman"/>
                        <a:ea typeface="標楷體"/>
                        <a:cs typeface="Sendnya"/>
                      </a:endParaRPr>
                    </a:p>
                  </a:txBody>
                  <a:tcPr marL="68580" marR="68580" marT="0" marB="0" anchor="ctr"/>
                </a:tc>
                <a:extLst>
                  <a:ext uri="{0D108BD9-81ED-4DB2-BD59-A6C34878D82A}">
                    <a16:rowId xmlns:a16="http://schemas.microsoft.com/office/drawing/2014/main" val="10000"/>
                  </a:ext>
                </a:extLst>
              </a:tr>
              <a:tr h="570743">
                <a:tc>
                  <a:txBody>
                    <a:bodyPr/>
                    <a:lstStyle/>
                    <a:p>
                      <a:pPr algn="ctr">
                        <a:lnSpc>
                          <a:spcPct val="150000"/>
                        </a:lnSpc>
                        <a:spcAft>
                          <a:spcPts val="0"/>
                        </a:spcAft>
                      </a:pPr>
                      <a:r>
                        <a:rPr lang="zh-TW" sz="2000" b="1" kern="100" dirty="0">
                          <a:effectLst/>
                        </a:rPr>
                        <a:t>一上</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臥姿護身倒法</a:t>
                      </a:r>
                      <a:r>
                        <a:rPr lang="en-US" sz="2000" b="1" kern="100" dirty="0">
                          <a:effectLst/>
                        </a:rPr>
                        <a:t>-</a:t>
                      </a:r>
                      <a:r>
                        <a:rPr lang="zh-TW" sz="2000" b="1" kern="100" dirty="0">
                          <a:effectLst/>
                        </a:rPr>
                        <a:t>正面</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一下</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a:effectLst/>
                        </a:rPr>
                        <a:t>臥姿護身倒法</a:t>
                      </a:r>
                      <a:r>
                        <a:rPr lang="en-US" sz="2000" b="1" kern="100">
                          <a:effectLst/>
                        </a:rPr>
                        <a:t>-</a:t>
                      </a:r>
                      <a:r>
                        <a:rPr lang="zh-TW" sz="2000" b="1" kern="100">
                          <a:effectLst/>
                        </a:rPr>
                        <a:t>左側、右側</a:t>
                      </a:r>
                      <a:endParaRPr lang="zh-TW" sz="2000" b="1" kern="100">
                        <a:effectLst/>
                        <a:latin typeface="Times New Roman"/>
                        <a:ea typeface="標楷體"/>
                        <a:cs typeface="Sendnya"/>
                      </a:endParaRPr>
                    </a:p>
                  </a:txBody>
                  <a:tcPr marL="68580" marR="68580" marT="0" marB="0" anchor="ctr"/>
                </a:tc>
                <a:extLst>
                  <a:ext uri="{0D108BD9-81ED-4DB2-BD59-A6C34878D82A}">
                    <a16:rowId xmlns:a16="http://schemas.microsoft.com/office/drawing/2014/main" val="10001"/>
                  </a:ext>
                </a:extLst>
              </a:tr>
              <a:tr h="570743">
                <a:tc>
                  <a:txBody>
                    <a:bodyPr/>
                    <a:lstStyle/>
                    <a:p>
                      <a:pPr algn="ctr">
                        <a:lnSpc>
                          <a:spcPct val="150000"/>
                        </a:lnSpc>
                        <a:spcAft>
                          <a:spcPts val="0"/>
                        </a:spcAft>
                      </a:pPr>
                      <a:r>
                        <a:rPr lang="zh-TW" sz="2000" b="1" kern="100" dirty="0">
                          <a:effectLst/>
                        </a:rPr>
                        <a:t>二上</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臥姿護身倒法</a:t>
                      </a:r>
                      <a:r>
                        <a:rPr lang="en-US" sz="2000" b="1" kern="100" dirty="0">
                          <a:effectLst/>
                        </a:rPr>
                        <a:t>-</a:t>
                      </a:r>
                      <a:r>
                        <a:rPr lang="zh-TW" sz="2000" b="1" kern="100" dirty="0">
                          <a:effectLst/>
                        </a:rPr>
                        <a:t>綜合</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二下</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坐姿護身倒法</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2"/>
                  </a:ext>
                </a:extLst>
              </a:tr>
              <a:tr h="563791">
                <a:tc>
                  <a:txBody>
                    <a:bodyPr/>
                    <a:lstStyle/>
                    <a:p>
                      <a:pPr algn="ctr">
                        <a:lnSpc>
                          <a:spcPct val="150000"/>
                        </a:lnSpc>
                        <a:spcAft>
                          <a:spcPts val="0"/>
                        </a:spcAft>
                      </a:pPr>
                      <a:r>
                        <a:rPr lang="zh-TW" sz="2000" b="1" kern="100">
                          <a:effectLst/>
                        </a:rPr>
                        <a:t>三上</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a:effectLst/>
                        </a:rPr>
                        <a:t>立姿護身倒法</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三下</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前迴轉倒法</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3"/>
                  </a:ext>
                </a:extLst>
              </a:tr>
              <a:tr h="563791">
                <a:tc>
                  <a:txBody>
                    <a:bodyPr/>
                    <a:lstStyle/>
                    <a:p>
                      <a:pPr algn="ctr">
                        <a:lnSpc>
                          <a:spcPct val="150000"/>
                        </a:lnSpc>
                        <a:spcAft>
                          <a:spcPts val="0"/>
                        </a:spcAft>
                      </a:pPr>
                      <a:r>
                        <a:rPr lang="zh-TW" sz="2000" b="1" kern="100">
                          <a:effectLst/>
                        </a:rPr>
                        <a:t>四上</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a:effectLst/>
                        </a:rPr>
                        <a:t>前方倒法</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四下</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大內割摔倒</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4"/>
                  </a:ext>
                </a:extLst>
              </a:tr>
              <a:tr h="563791">
                <a:tc>
                  <a:txBody>
                    <a:bodyPr/>
                    <a:lstStyle/>
                    <a:p>
                      <a:pPr algn="ctr">
                        <a:lnSpc>
                          <a:spcPct val="150000"/>
                        </a:lnSpc>
                        <a:spcAft>
                          <a:spcPts val="0"/>
                        </a:spcAft>
                      </a:pPr>
                      <a:r>
                        <a:rPr lang="zh-TW" sz="2000" b="1" kern="100">
                          <a:effectLst/>
                        </a:rPr>
                        <a:t>五上</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a:effectLst/>
                        </a:rPr>
                        <a:t>浮腰運步法</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五下</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浮腰摔倒</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5"/>
                  </a:ext>
                </a:extLst>
              </a:tr>
              <a:tr h="563791">
                <a:tc>
                  <a:txBody>
                    <a:bodyPr/>
                    <a:lstStyle/>
                    <a:p>
                      <a:pPr algn="ctr">
                        <a:lnSpc>
                          <a:spcPct val="150000"/>
                        </a:lnSpc>
                        <a:spcAft>
                          <a:spcPts val="0"/>
                        </a:spcAft>
                      </a:pPr>
                      <a:r>
                        <a:rPr lang="zh-TW" sz="2000" b="1" kern="100">
                          <a:effectLst/>
                        </a:rPr>
                        <a:t>六上</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a:effectLst/>
                        </a:rPr>
                        <a:t>袈裟壓制</a:t>
                      </a:r>
                      <a:endParaRPr lang="zh-TW" sz="2000" b="1" kern="10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六下</a:t>
                      </a:r>
                      <a:endParaRPr lang="zh-TW" sz="2000" b="1"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b="1" kern="100" dirty="0">
                          <a:effectLst/>
                        </a:rPr>
                        <a:t>袈裟壓制逃脫法</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6"/>
                  </a:ext>
                </a:extLst>
              </a:tr>
            </a:tbl>
          </a:graphicData>
        </a:graphic>
      </p:graphicFrame>
      <p:sp>
        <p:nvSpPr>
          <p:cNvPr id="6"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accent4">
                      <a:lumMod val="75000"/>
                    </a:schemeClr>
                  </a:solidFill>
                  <a:prstDash val="solid"/>
                </a:ln>
                <a:solidFill>
                  <a:schemeClr val="accent4">
                    <a:lumMod val="75000"/>
                  </a:schemeClr>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42222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0"/>
            <a:r>
              <a:rPr lang="zh-TW" altLang="en-US"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t>精神訓練課程</a:t>
            </a:r>
            <a:br>
              <a:rPr lang="en-US" altLang="zh-TW"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br>
            <a:r>
              <a:rPr lang="en-US" altLang="zh-TW"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t>《</a:t>
            </a:r>
            <a:r>
              <a:rPr lang="zh-TW" altLang="en-US"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t>正向勇敢智若愚</a:t>
            </a:r>
            <a:r>
              <a:rPr lang="en-US" altLang="zh-TW"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rPr>
              <a:t>》</a:t>
            </a:r>
            <a:endParaRPr lang="zh-TW" altLang="en-US" dirty="0">
              <a:ln w="15875" cmpd="sng">
                <a:solidFill>
                  <a:schemeClr val="accent4">
                    <a:lumMod val="75000"/>
                  </a:schemeClr>
                </a:solidFill>
                <a:prstDash val="solid"/>
              </a:ln>
              <a:latin typeface="微軟正黑體" panose="020B0604030504040204" pitchFamily="34" charset="-120"/>
              <a:ea typeface="微軟正黑體" panose="020B0604030504040204" pitchFamily="34" charset="-120"/>
            </a:endParaRP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3139158713"/>
              </p:ext>
            </p:extLst>
          </p:nvPr>
        </p:nvGraphicFramePr>
        <p:xfrm>
          <a:off x="683568" y="1772816"/>
          <a:ext cx="7920879" cy="4464496"/>
        </p:xfrm>
        <a:graphic>
          <a:graphicData uri="http://schemas.openxmlformats.org/drawingml/2006/table">
            <a:tbl>
              <a:tblPr firstRow="1" firstCol="1" bandRow="1">
                <a:tableStyleId>{1E171933-4619-4E11-9A3F-F7608DF75F80}</a:tableStyleId>
              </a:tblPr>
              <a:tblGrid>
                <a:gridCol w="1390075">
                  <a:extLst>
                    <a:ext uri="{9D8B030D-6E8A-4147-A177-3AD203B41FA5}">
                      <a16:colId xmlns:a16="http://schemas.microsoft.com/office/drawing/2014/main" val="20000"/>
                    </a:ext>
                  </a:extLst>
                </a:gridCol>
                <a:gridCol w="2500763">
                  <a:extLst>
                    <a:ext uri="{9D8B030D-6E8A-4147-A177-3AD203B41FA5}">
                      <a16:colId xmlns:a16="http://schemas.microsoft.com/office/drawing/2014/main" val="20001"/>
                    </a:ext>
                  </a:extLst>
                </a:gridCol>
                <a:gridCol w="1390075">
                  <a:extLst>
                    <a:ext uri="{9D8B030D-6E8A-4147-A177-3AD203B41FA5}">
                      <a16:colId xmlns:a16="http://schemas.microsoft.com/office/drawing/2014/main" val="20002"/>
                    </a:ext>
                  </a:extLst>
                </a:gridCol>
                <a:gridCol w="2639966">
                  <a:extLst>
                    <a:ext uri="{9D8B030D-6E8A-4147-A177-3AD203B41FA5}">
                      <a16:colId xmlns:a16="http://schemas.microsoft.com/office/drawing/2014/main" val="20003"/>
                    </a:ext>
                  </a:extLst>
                </a:gridCol>
              </a:tblGrid>
              <a:tr h="318893">
                <a:tc>
                  <a:txBody>
                    <a:bodyPr/>
                    <a:lstStyle/>
                    <a:p>
                      <a:pPr algn="ctr">
                        <a:spcAft>
                          <a:spcPts val="0"/>
                        </a:spcAft>
                      </a:pPr>
                      <a:r>
                        <a:rPr lang="zh-TW" sz="2000" b="1" kern="100" dirty="0">
                          <a:effectLst/>
                        </a:rPr>
                        <a:t>適用階段</a:t>
                      </a:r>
                      <a:endParaRPr lang="zh-TW" sz="2000" b="1" kern="100" dirty="0">
                        <a:effectLst/>
                        <a:latin typeface="Times New Roman"/>
                        <a:ea typeface="標楷體"/>
                        <a:cs typeface="Sendnya"/>
                      </a:endParaRPr>
                    </a:p>
                  </a:txBody>
                  <a:tcPr marL="68580" marR="68580" marT="0" marB="0" anchor="ctr"/>
                </a:tc>
                <a:tc>
                  <a:txBody>
                    <a:bodyPr/>
                    <a:lstStyle/>
                    <a:p>
                      <a:pPr algn="just">
                        <a:spcAft>
                          <a:spcPts val="0"/>
                        </a:spcAft>
                      </a:pPr>
                      <a:r>
                        <a:rPr lang="zh-TW" sz="2000" b="1" kern="100">
                          <a:effectLst/>
                        </a:rPr>
                        <a:t>精神訓練課程內容</a:t>
                      </a:r>
                      <a:endParaRPr lang="zh-TW" sz="2000" b="1" kern="100">
                        <a:effectLst/>
                        <a:latin typeface="Times New Roman"/>
                        <a:ea typeface="標楷體"/>
                        <a:cs typeface="Sendnya"/>
                      </a:endParaRPr>
                    </a:p>
                  </a:txBody>
                  <a:tcPr marL="68580" marR="68580" marT="0" marB="0" anchor="ctr"/>
                </a:tc>
                <a:tc>
                  <a:txBody>
                    <a:bodyPr/>
                    <a:lstStyle/>
                    <a:p>
                      <a:pPr algn="ctr">
                        <a:spcAft>
                          <a:spcPts val="0"/>
                        </a:spcAft>
                      </a:pPr>
                      <a:r>
                        <a:rPr lang="zh-TW" sz="2000" b="1" kern="100">
                          <a:effectLst/>
                        </a:rPr>
                        <a:t>適用階段</a:t>
                      </a:r>
                      <a:endParaRPr lang="zh-TW" sz="2000" b="1" kern="100">
                        <a:effectLst/>
                        <a:latin typeface="Times New Roman"/>
                        <a:ea typeface="標楷體"/>
                        <a:cs typeface="Sendnya"/>
                      </a:endParaRPr>
                    </a:p>
                  </a:txBody>
                  <a:tcPr marL="68580" marR="68580" marT="0" marB="0" anchor="ctr"/>
                </a:tc>
                <a:tc>
                  <a:txBody>
                    <a:bodyPr/>
                    <a:lstStyle/>
                    <a:p>
                      <a:pPr algn="ctr">
                        <a:spcAft>
                          <a:spcPts val="0"/>
                        </a:spcAft>
                      </a:pPr>
                      <a:r>
                        <a:rPr lang="zh-TW" sz="2000" b="1" kern="100">
                          <a:effectLst/>
                        </a:rPr>
                        <a:t>精神訓練課程內容</a:t>
                      </a:r>
                      <a:endParaRPr lang="zh-TW" sz="2000" b="1" kern="100">
                        <a:effectLst/>
                        <a:latin typeface="Times New Roman"/>
                        <a:ea typeface="標楷體"/>
                        <a:cs typeface="Sendnya"/>
                      </a:endParaRPr>
                    </a:p>
                  </a:txBody>
                  <a:tcPr marL="68580" marR="68580" marT="0" marB="0" anchor="ctr"/>
                </a:tc>
                <a:extLst>
                  <a:ext uri="{0D108BD9-81ED-4DB2-BD59-A6C34878D82A}">
                    <a16:rowId xmlns:a16="http://schemas.microsoft.com/office/drawing/2014/main" val="10000"/>
                  </a:ext>
                </a:extLst>
              </a:tr>
              <a:tr h="956678">
                <a:tc>
                  <a:txBody>
                    <a:bodyPr/>
                    <a:lstStyle/>
                    <a:p>
                      <a:pPr algn="ctr">
                        <a:spcAft>
                          <a:spcPts val="0"/>
                        </a:spcAft>
                      </a:pPr>
                      <a:r>
                        <a:rPr lang="zh-TW" sz="2000" b="1" kern="100" dirty="0">
                          <a:effectLst/>
                        </a:rPr>
                        <a:t>一上</a:t>
                      </a:r>
                      <a:endParaRPr lang="zh-TW" sz="2000" b="1" kern="100" dirty="0">
                        <a:effectLst/>
                        <a:latin typeface="Times New Roman"/>
                        <a:ea typeface="標楷體"/>
                        <a:cs typeface="Sendnya"/>
                      </a:endParaRPr>
                    </a:p>
                  </a:txBody>
                  <a:tcPr marL="68580" marR="68580" marT="0" marB="0" anchor="ctr"/>
                </a:tc>
                <a:tc>
                  <a:txBody>
                    <a:bodyPr/>
                    <a:lstStyle/>
                    <a:p>
                      <a:pPr algn="just">
                        <a:spcAft>
                          <a:spcPts val="0"/>
                        </a:spcAft>
                      </a:pPr>
                      <a:r>
                        <a:rPr lang="zh-TW" sz="2000" b="1" kern="100" dirty="0">
                          <a:effectLst/>
                        </a:rPr>
                        <a:t>行禮：以禮開始，以禮結束</a:t>
                      </a:r>
                      <a:r>
                        <a:rPr lang="en-US" sz="2000" b="1" kern="100" dirty="0">
                          <a:effectLst/>
                        </a:rPr>
                        <a:t>(</a:t>
                      </a:r>
                      <a:r>
                        <a:rPr lang="zh-TW" sz="2000" b="1" kern="100" dirty="0">
                          <a:effectLst/>
                        </a:rPr>
                        <a:t>立姿禮、跪姿禮</a:t>
                      </a:r>
                      <a:r>
                        <a:rPr lang="en-US" sz="2000" b="1" kern="100" dirty="0">
                          <a:effectLst/>
                        </a:rPr>
                        <a:t>)</a:t>
                      </a:r>
                      <a:endParaRPr lang="zh-TW" sz="2000" b="1" kern="100" dirty="0">
                        <a:effectLst/>
                        <a:latin typeface="Times New Roman"/>
                        <a:ea typeface="標楷體"/>
                        <a:cs typeface="Sendnya"/>
                      </a:endParaRPr>
                    </a:p>
                  </a:txBody>
                  <a:tcPr marL="68580" marR="68580" marT="0" marB="0" anchor="ctr"/>
                </a:tc>
                <a:tc>
                  <a:txBody>
                    <a:bodyPr/>
                    <a:lstStyle/>
                    <a:p>
                      <a:pPr algn="ctr">
                        <a:spcAft>
                          <a:spcPts val="0"/>
                        </a:spcAft>
                      </a:pPr>
                      <a:r>
                        <a:rPr lang="zh-TW" sz="2000" b="1" kern="100" dirty="0">
                          <a:effectLst/>
                        </a:rPr>
                        <a:t>一下</a:t>
                      </a:r>
                      <a:endParaRPr lang="zh-TW" sz="2000" b="1" kern="100" dirty="0">
                        <a:effectLst/>
                        <a:latin typeface="Times New Roman"/>
                        <a:ea typeface="標楷體"/>
                        <a:cs typeface="Sendnya"/>
                      </a:endParaRPr>
                    </a:p>
                  </a:txBody>
                  <a:tcPr marL="68580" marR="68580" marT="0" marB="0" anchor="ctr"/>
                </a:tc>
                <a:tc>
                  <a:txBody>
                    <a:bodyPr/>
                    <a:lstStyle/>
                    <a:p>
                      <a:pPr algn="just">
                        <a:spcAft>
                          <a:spcPts val="0"/>
                        </a:spcAft>
                      </a:pPr>
                      <a:r>
                        <a:rPr lang="zh-TW" sz="2000" b="1" kern="100">
                          <a:effectLst/>
                        </a:rPr>
                        <a:t>愛護場地，愛護公物</a:t>
                      </a:r>
                      <a:endParaRPr lang="zh-TW" sz="2000" b="1" kern="100">
                        <a:effectLst/>
                        <a:latin typeface="Times New Roman"/>
                        <a:ea typeface="標楷體"/>
                        <a:cs typeface="Sendnya"/>
                      </a:endParaRPr>
                    </a:p>
                  </a:txBody>
                  <a:tcPr marL="68580" marR="68580" marT="0" marB="0" anchor="ctr"/>
                </a:tc>
                <a:extLst>
                  <a:ext uri="{0D108BD9-81ED-4DB2-BD59-A6C34878D82A}">
                    <a16:rowId xmlns:a16="http://schemas.microsoft.com/office/drawing/2014/main" val="10001"/>
                  </a:ext>
                </a:extLst>
              </a:tr>
              <a:tr h="637785">
                <a:tc>
                  <a:txBody>
                    <a:bodyPr/>
                    <a:lstStyle/>
                    <a:p>
                      <a:pPr algn="ctr">
                        <a:spcAft>
                          <a:spcPts val="0"/>
                        </a:spcAft>
                      </a:pPr>
                      <a:r>
                        <a:rPr lang="zh-TW" sz="2000" b="1" kern="100">
                          <a:effectLst/>
                        </a:rPr>
                        <a:t>二上</a:t>
                      </a:r>
                      <a:endParaRPr lang="zh-TW" sz="2000" b="1" kern="100">
                        <a:effectLst/>
                        <a:latin typeface="Times New Roman"/>
                        <a:ea typeface="標楷體"/>
                        <a:cs typeface="Sendnya"/>
                      </a:endParaRPr>
                    </a:p>
                  </a:txBody>
                  <a:tcPr marL="68580" marR="68580" marT="0" marB="0" anchor="ctr"/>
                </a:tc>
                <a:tc>
                  <a:txBody>
                    <a:bodyPr/>
                    <a:lstStyle/>
                    <a:p>
                      <a:pPr algn="just">
                        <a:spcAft>
                          <a:spcPts val="0"/>
                        </a:spcAft>
                      </a:pPr>
                      <a:r>
                        <a:rPr lang="zh-TW" sz="2000" b="1" kern="100">
                          <a:effectLst/>
                        </a:rPr>
                        <a:t>護身倒法的意義：保護自己</a:t>
                      </a:r>
                      <a:endParaRPr lang="zh-TW" sz="2000" b="1" kern="100">
                        <a:effectLst/>
                        <a:latin typeface="Times New Roman"/>
                        <a:ea typeface="標楷體"/>
                        <a:cs typeface="Sendnya"/>
                      </a:endParaRPr>
                    </a:p>
                  </a:txBody>
                  <a:tcPr marL="68580" marR="68580" marT="0" marB="0" anchor="ctr"/>
                </a:tc>
                <a:tc>
                  <a:txBody>
                    <a:bodyPr/>
                    <a:lstStyle/>
                    <a:p>
                      <a:pPr algn="ctr">
                        <a:spcAft>
                          <a:spcPts val="0"/>
                        </a:spcAft>
                      </a:pPr>
                      <a:r>
                        <a:rPr lang="zh-TW" sz="2000" b="1" kern="100">
                          <a:effectLst/>
                        </a:rPr>
                        <a:t>二下</a:t>
                      </a:r>
                      <a:endParaRPr lang="zh-TW" sz="2000" b="1" kern="100">
                        <a:effectLst/>
                        <a:latin typeface="Times New Roman"/>
                        <a:ea typeface="標楷體"/>
                        <a:cs typeface="Sendnya"/>
                      </a:endParaRPr>
                    </a:p>
                  </a:txBody>
                  <a:tcPr marL="68580" marR="68580" marT="0" marB="0" anchor="ctr"/>
                </a:tc>
                <a:tc>
                  <a:txBody>
                    <a:bodyPr/>
                    <a:lstStyle/>
                    <a:p>
                      <a:pPr algn="just">
                        <a:spcAft>
                          <a:spcPts val="0"/>
                        </a:spcAft>
                      </a:pPr>
                      <a:r>
                        <a:rPr lang="zh-TW" sz="2000" b="1" kern="100">
                          <a:effectLst/>
                        </a:rPr>
                        <a:t>鍛鍊與教育比勝負更重要</a:t>
                      </a:r>
                      <a:endParaRPr lang="zh-TW" sz="2000" b="1" kern="100">
                        <a:effectLst/>
                        <a:latin typeface="Times New Roman"/>
                        <a:ea typeface="標楷體"/>
                        <a:cs typeface="Sendnya"/>
                      </a:endParaRPr>
                    </a:p>
                  </a:txBody>
                  <a:tcPr marL="68580" marR="68580" marT="0" marB="0" anchor="ctr"/>
                </a:tc>
                <a:extLst>
                  <a:ext uri="{0D108BD9-81ED-4DB2-BD59-A6C34878D82A}">
                    <a16:rowId xmlns:a16="http://schemas.microsoft.com/office/drawing/2014/main" val="10002"/>
                  </a:ext>
                </a:extLst>
              </a:tr>
              <a:tr h="637785">
                <a:tc>
                  <a:txBody>
                    <a:bodyPr/>
                    <a:lstStyle/>
                    <a:p>
                      <a:pPr algn="ctr">
                        <a:spcAft>
                          <a:spcPts val="0"/>
                        </a:spcAft>
                      </a:pPr>
                      <a:r>
                        <a:rPr lang="zh-TW" sz="2000" b="1" kern="100">
                          <a:effectLst/>
                        </a:rPr>
                        <a:t>三上</a:t>
                      </a:r>
                      <a:endParaRPr lang="zh-TW" sz="2000" b="1" kern="100">
                        <a:effectLst/>
                        <a:latin typeface="Times New Roman"/>
                        <a:ea typeface="標楷體"/>
                        <a:cs typeface="Sendnya"/>
                      </a:endParaRPr>
                    </a:p>
                  </a:txBody>
                  <a:tcPr marL="68580" marR="68580" marT="0" marB="0" anchor="ctr"/>
                </a:tc>
                <a:tc>
                  <a:txBody>
                    <a:bodyPr/>
                    <a:lstStyle/>
                    <a:p>
                      <a:pPr algn="just">
                        <a:spcAft>
                          <a:spcPts val="0"/>
                        </a:spcAft>
                      </a:pPr>
                      <a:r>
                        <a:rPr lang="zh-TW" sz="2000" b="1" kern="100" dirty="0">
                          <a:effectLst/>
                        </a:rPr>
                        <a:t>尊師重道，孝順父母</a:t>
                      </a:r>
                      <a:endParaRPr lang="zh-TW" sz="2000" b="1" kern="100" dirty="0">
                        <a:effectLst/>
                        <a:latin typeface="Times New Roman"/>
                        <a:ea typeface="標楷體"/>
                        <a:cs typeface="Sendnya"/>
                      </a:endParaRPr>
                    </a:p>
                  </a:txBody>
                  <a:tcPr marL="68580" marR="68580" marT="0" marB="0" anchor="ctr"/>
                </a:tc>
                <a:tc>
                  <a:txBody>
                    <a:bodyPr/>
                    <a:lstStyle/>
                    <a:p>
                      <a:pPr algn="ctr">
                        <a:spcAft>
                          <a:spcPts val="0"/>
                        </a:spcAft>
                      </a:pPr>
                      <a:r>
                        <a:rPr lang="zh-TW" sz="2000" b="1" kern="100" dirty="0">
                          <a:effectLst/>
                        </a:rPr>
                        <a:t>三下</a:t>
                      </a:r>
                      <a:endParaRPr lang="zh-TW" sz="2000" b="1" kern="100" dirty="0">
                        <a:effectLst/>
                        <a:latin typeface="Times New Roman"/>
                        <a:ea typeface="標楷體"/>
                        <a:cs typeface="Sendnya"/>
                      </a:endParaRPr>
                    </a:p>
                  </a:txBody>
                  <a:tcPr marL="68580" marR="68580" marT="0" marB="0" anchor="ctr"/>
                </a:tc>
                <a:tc>
                  <a:txBody>
                    <a:bodyPr/>
                    <a:lstStyle/>
                    <a:p>
                      <a:pPr algn="just">
                        <a:spcAft>
                          <a:spcPts val="0"/>
                        </a:spcAft>
                      </a:pPr>
                      <a:r>
                        <a:rPr lang="zh-TW" sz="2000" b="1" kern="100" dirty="0">
                          <a:effectLst/>
                        </a:rPr>
                        <a:t>什麼是武德：「道」的涵養</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3"/>
                  </a:ext>
                </a:extLst>
              </a:tr>
              <a:tr h="637785">
                <a:tc>
                  <a:txBody>
                    <a:bodyPr/>
                    <a:lstStyle/>
                    <a:p>
                      <a:pPr algn="ctr">
                        <a:spcAft>
                          <a:spcPts val="0"/>
                        </a:spcAft>
                      </a:pPr>
                      <a:r>
                        <a:rPr lang="zh-TW" sz="2000" b="1" kern="100">
                          <a:effectLst/>
                        </a:rPr>
                        <a:t>四上</a:t>
                      </a:r>
                      <a:endParaRPr lang="zh-TW" sz="2000" b="1" kern="100">
                        <a:effectLst/>
                        <a:latin typeface="Times New Roman"/>
                        <a:ea typeface="標楷體"/>
                        <a:cs typeface="Sendnya"/>
                      </a:endParaRPr>
                    </a:p>
                  </a:txBody>
                  <a:tcPr marL="68580" marR="68580" marT="0" marB="0" anchor="ctr"/>
                </a:tc>
                <a:tc>
                  <a:txBody>
                    <a:bodyPr/>
                    <a:lstStyle/>
                    <a:p>
                      <a:pPr algn="just">
                        <a:spcAft>
                          <a:spcPts val="0"/>
                        </a:spcAft>
                      </a:pPr>
                      <a:r>
                        <a:rPr lang="zh-TW" sz="2000" b="1" kern="100">
                          <a:effectLst/>
                        </a:rPr>
                        <a:t>抓到重點就能事半功倍</a:t>
                      </a:r>
                      <a:endParaRPr lang="zh-TW" sz="2000" b="1" kern="100">
                        <a:effectLst/>
                        <a:latin typeface="Times New Roman"/>
                        <a:ea typeface="標楷體"/>
                        <a:cs typeface="Sendnya"/>
                      </a:endParaRPr>
                    </a:p>
                  </a:txBody>
                  <a:tcPr marL="68580" marR="68580" marT="0" marB="0" anchor="ctr"/>
                </a:tc>
                <a:tc>
                  <a:txBody>
                    <a:bodyPr/>
                    <a:lstStyle/>
                    <a:p>
                      <a:pPr algn="ctr">
                        <a:spcAft>
                          <a:spcPts val="0"/>
                        </a:spcAft>
                      </a:pPr>
                      <a:r>
                        <a:rPr lang="zh-TW" sz="2000" b="1" kern="100">
                          <a:effectLst/>
                        </a:rPr>
                        <a:t>四下</a:t>
                      </a:r>
                      <a:endParaRPr lang="zh-TW" sz="2000" b="1" kern="100">
                        <a:effectLst/>
                        <a:latin typeface="Times New Roman"/>
                        <a:ea typeface="標楷體"/>
                        <a:cs typeface="Sendnya"/>
                      </a:endParaRPr>
                    </a:p>
                  </a:txBody>
                  <a:tcPr marL="68580" marR="68580" marT="0" marB="0" anchor="ctr"/>
                </a:tc>
                <a:tc>
                  <a:txBody>
                    <a:bodyPr/>
                    <a:lstStyle/>
                    <a:p>
                      <a:pPr algn="just">
                        <a:spcAft>
                          <a:spcPts val="0"/>
                        </a:spcAft>
                      </a:pPr>
                      <a:r>
                        <a:rPr lang="zh-TW" sz="2000" b="1" kern="100" dirty="0">
                          <a:effectLst/>
                        </a:rPr>
                        <a:t>柔道哲學：以柔克剛</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4"/>
                  </a:ext>
                </a:extLst>
              </a:tr>
              <a:tr h="637785">
                <a:tc>
                  <a:txBody>
                    <a:bodyPr/>
                    <a:lstStyle/>
                    <a:p>
                      <a:pPr algn="ctr">
                        <a:spcAft>
                          <a:spcPts val="0"/>
                        </a:spcAft>
                      </a:pPr>
                      <a:r>
                        <a:rPr lang="zh-TW" sz="2000" b="1" kern="100">
                          <a:effectLst/>
                        </a:rPr>
                        <a:t>五上</a:t>
                      </a:r>
                      <a:endParaRPr lang="zh-TW" sz="2000" b="1" kern="100">
                        <a:effectLst/>
                        <a:latin typeface="Times New Roman"/>
                        <a:ea typeface="標楷體"/>
                        <a:cs typeface="Sendnya"/>
                      </a:endParaRPr>
                    </a:p>
                  </a:txBody>
                  <a:tcPr marL="68580" marR="68580" marT="0" marB="0" anchor="ctr"/>
                </a:tc>
                <a:tc>
                  <a:txBody>
                    <a:bodyPr/>
                    <a:lstStyle/>
                    <a:p>
                      <a:pPr algn="just">
                        <a:spcAft>
                          <a:spcPts val="0"/>
                        </a:spcAft>
                      </a:pPr>
                      <a:r>
                        <a:rPr lang="zh-TW" sz="2000" b="1" kern="100">
                          <a:effectLst/>
                        </a:rPr>
                        <a:t>柔道宗旨：精力善用，自他共榮</a:t>
                      </a:r>
                      <a:endParaRPr lang="zh-TW" sz="2000" b="1" kern="100">
                        <a:effectLst/>
                        <a:latin typeface="Times New Roman"/>
                        <a:ea typeface="標楷體"/>
                        <a:cs typeface="Sendnya"/>
                      </a:endParaRPr>
                    </a:p>
                  </a:txBody>
                  <a:tcPr marL="68580" marR="68580" marT="0" marB="0" anchor="ctr"/>
                </a:tc>
                <a:tc>
                  <a:txBody>
                    <a:bodyPr/>
                    <a:lstStyle/>
                    <a:p>
                      <a:pPr algn="ctr">
                        <a:spcAft>
                          <a:spcPts val="0"/>
                        </a:spcAft>
                      </a:pPr>
                      <a:r>
                        <a:rPr lang="zh-TW" sz="2000" b="1" kern="100">
                          <a:effectLst/>
                        </a:rPr>
                        <a:t>五下</a:t>
                      </a:r>
                      <a:endParaRPr lang="zh-TW" sz="2000" b="1" kern="100">
                        <a:effectLst/>
                        <a:latin typeface="Times New Roman"/>
                        <a:ea typeface="標楷體"/>
                        <a:cs typeface="Sendnya"/>
                      </a:endParaRPr>
                    </a:p>
                  </a:txBody>
                  <a:tcPr marL="68580" marR="68580" marT="0" marB="0" anchor="ctr"/>
                </a:tc>
                <a:tc>
                  <a:txBody>
                    <a:bodyPr/>
                    <a:lstStyle/>
                    <a:p>
                      <a:pPr algn="just">
                        <a:spcAft>
                          <a:spcPts val="0"/>
                        </a:spcAft>
                      </a:pPr>
                      <a:r>
                        <a:rPr lang="zh-TW" sz="2000" b="1" kern="100" dirty="0">
                          <a:effectLst/>
                        </a:rPr>
                        <a:t>立技施術原則：製造機會，把握機會</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5"/>
                  </a:ext>
                </a:extLst>
              </a:tr>
              <a:tr h="637785">
                <a:tc>
                  <a:txBody>
                    <a:bodyPr/>
                    <a:lstStyle/>
                    <a:p>
                      <a:pPr algn="ctr">
                        <a:spcAft>
                          <a:spcPts val="0"/>
                        </a:spcAft>
                      </a:pPr>
                      <a:r>
                        <a:rPr lang="zh-TW" sz="2000" b="1" kern="100">
                          <a:effectLst/>
                        </a:rPr>
                        <a:t>六上</a:t>
                      </a:r>
                      <a:endParaRPr lang="zh-TW" sz="2000" b="1" kern="100">
                        <a:effectLst/>
                        <a:latin typeface="Times New Roman"/>
                        <a:ea typeface="標楷體"/>
                        <a:cs typeface="Sendnya"/>
                      </a:endParaRPr>
                    </a:p>
                  </a:txBody>
                  <a:tcPr marL="68580" marR="68580" marT="0" marB="0" anchor="ctr"/>
                </a:tc>
                <a:tc>
                  <a:txBody>
                    <a:bodyPr/>
                    <a:lstStyle/>
                    <a:p>
                      <a:pPr algn="just">
                        <a:spcAft>
                          <a:spcPts val="0"/>
                        </a:spcAft>
                      </a:pPr>
                      <a:r>
                        <a:rPr lang="zh-TW" sz="2000" b="1" kern="100">
                          <a:effectLst/>
                        </a:rPr>
                        <a:t>寢技施術原則：延伸觸角，大量吸收</a:t>
                      </a:r>
                      <a:endParaRPr lang="zh-TW" sz="2000" b="1" kern="100">
                        <a:effectLst/>
                        <a:latin typeface="Times New Roman"/>
                        <a:ea typeface="標楷體"/>
                        <a:cs typeface="Sendnya"/>
                      </a:endParaRPr>
                    </a:p>
                  </a:txBody>
                  <a:tcPr marL="68580" marR="68580" marT="0" marB="0" anchor="ctr"/>
                </a:tc>
                <a:tc>
                  <a:txBody>
                    <a:bodyPr/>
                    <a:lstStyle/>
                    <a:p>
                      <a:pPr algn="ctr">
                        <a:spcAft>
                          <a:spcPts val="0"/>
                        </a:spcAft>
                      </a:pPr>
                      <a:r>
                        <a:rPr lang="zh-TW" sz="2000" b="1" kern="100">
                          <a:effectLst/>
                        </a:rPr>
                        <a:t>六下</a:t>
                      </a:r>
                      <a:endParaRPr lang="zh-TW" sz="2000" b="1" kern="100">
                        <a:effectLst/>
                        <a:latin typeface="Times New Roman"/>
                        <a:ea typeface="標楷體"/>
                        <a:cs typeface="Sendnya"/>
                      </a:endParaRPr>
                    </a:p>
                  </a:txBody>
                  <a:tcPr marL="68580" marR="68580" marT="0" marB="0" anchor="ctr"/>
                </a:tc>
                <a:tc>
                  <a:txBody>
                    <a:bodyPr/>
                    <a:lstStyle/>
                    <a:p>
                      <a:pPr algn="just">
                        <a:spcAft>
                          <a:spcPts val="0"/>
                        </a:spcAft>
                      </a:pPr>
                      <a:r>
                        <a:rPr lang="zh-TW" sz="2000" b="1" kern="100" dirty="0">
                          <a:effectLst/>
                        </a:rPr>
                        <a:t>積極的柔道：成功掌握在自己的手裡</a:t>
                      </a:r>
                      <a:endParaRPr lang="zh-TW" sz="2000" b="1"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6"/>
                  </a:ext>
                </a:extLst>
              </a:tr>
            </a:tbl>
          </a:graphicData>
        </a:graphic>
      </p:graphicFrame>
      <p:sp>
        <p:nvSpPr>
          <p:cNvPr id="6"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accent4">
                      <a:lumMod val="75000"/>
                    </a:schemeClr>
                  </a:solidFill>
                  <a:prstDash val="solid"/>
                </a:ln>
                <a:solidFill>
                  <a:schemeClr val="accent4">
                    <a:lumMod val="75000"/>
                  </a:schemeClr>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2661307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688908588"/>
              </p:ext>
            </p:extLst>
          </p:nvPr>
        </p:nvGraphicFramePr>
        <p:xfrm>
          <a:off x="457200" y="620688"/>
          <a:ext cx="8229600" cy="5703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accent3">
                      <a:lumMod val="75000"/>
                    </a:schemeClr>
                  </a:solidFill>
                  <a:prstDash val="solid"/>
                </a:ln>
                <a:solidFill>
                  <a:schemeClr val="accent3">
                    <a:lumMod val="75000"/>
                  </a:schemeClr>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23545154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sz="3200" b="0" dirty="0">
                <a:ln w="15875" cmpd="sng">
                  <a:solidFill>
                    <a:schemeClr val="accent3">
                      <a:lumMod val="75000"/>
                    </a:schemeClr>
                  </a:solidFill>
                  <a:prstDash val="solid"/>
                </a:ln>
                <a:solidFill>
                  <a:schemeClr val="accent3">
                    <a:lumMod val="75000"/>
                  </a:schemeClr>
                </a:solidFill>
                <a:effectLst/>
              </a:rPr>
              <a:t>設計由淺到深多元體驗課程；</a:t>
            </a:r>
            <a:br>
              <a:rPr lang="zh-TW" altLang="zh-TW" sz="3200" b="0" dirty="0">
                <a:ln w="15875" cmpd="sng">
                  <a:solidFill>
                    <a:schemeClr val="accent3">
                      <a:lumMod val="75000"/>
                    </a:schemeClr>
                  </a:solidFill>
                  <a:prstDash val="solid"/>
                </a:ln>
                <a:solidFill>
                  <a:schemeClr val="accent3">
                    <a:lumMod val="75000"/>
                  </a:schemeClr>
                </a:solidFill>
                <a:effectLst/>
              </a:rPr>
            </a:br>
            <a:r>
              <a:rPr lang="zh-TW" altLang="zh-TW" sz="3200" b="0" dirty="0">
                <a:ln w="15875" cmpd="sng">
                  <a:solidFill>
                    <a:schemeClr val="accent3">
                      <a:lumMod val="75000"/>
                    </a:schemeClr>
                  </a:solidFill>
                  <a:prstDash val="solid"/>
                </a:ln>
                <a:solidFill>
                  <a:schemeClr val="accent3">
                    <a:lumMod val="75000"/>
                  </a:schemeClr>
                </a:solidFill>
                <a:effectLst/>
              </a:rPr>
              <a:t>提供他校進行校際交流。</a:t>
            </a:r>
            <a:endParaRPr lang="zh-TW" altLang="en-US" sz="3200" b="0" dirty="0">
              <a:ln w="15875" cmpd="sng">
                <a:solidFill>
                  <a:schemeClr val="accent3">
                    <a:lumMod val="75000"/>
                  </a:schemeClr>
                </a:solidFill>
                <a:prstDash val="solid"/>
              </a:ln>
              <a:solidFill>
                <a:schemeClr val="accent3">
                  <a:lumMod val="75000"/>
                </a:schemeClr>
              </a:solidFill>
            </a:endParaRPr>
          </a:p>
        </p:txBody>
      </p:sp>
      <p:graphicFrame>
        <p:nvGraphicFramePr>
          <p:cNvPr id="8" name="內容版面配置區 10"/>
          <p:cNvGraphicFramePr>
            <a:graphicFrameLocks noGrp="1"/>
          </p:cNvGraphicFramePr>
          <p:nvPr>
            <p:ph idx="1"/>
            <p:extLst>
              <p:ext uri="{D42A27DB-BD31-4B8C-83A1-F6EECF244321}">
                <p14:modId xmlns:p14="http://schemas.microsoft.com/office/powerpoint/2010/main" val="587677788"/>
              </p:ext>
            </p:extLst>
          </p:nvPr>
        </p:nvGraphicFramePr>
        <p:xfrm>
          <a:off x="457200" y="2132856"/>
          <a:ext cx="8229600" cy="36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5" name="Picture 3" descr="C:\Users\mei-gary\AppData\Local\Microsoft\Windows\Temporary Internet Files\Content.IE5\FG39LC71\MC900442166[2].png">
            <a:hlinkClick r:id="rId7"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28184" y="5401587"/>
            <a:ext cx="1108491" cy="1108491"/>
          </a:xfrm>
          <a:prstGeom prst="rect">
            <a:avLst/>
          </a:prstGeom>
          <a:noFill/>
          <a:extLst>
            <a:ext uri="{909E8E84-426E-40DD-AFC4-6F175D3DCCD1}">
              <a14:hiddenFill xmlns:a14="http://schemas.microsoft.com/office/drawing/2010/main">
                <a:solidFill>
                  <a:srgbClr val="FFFFFF"/>
                </a:solidFill>
              </a14:hiddenFill>
            </a:ext>
          </a:extLst>
        </p:spPr>
      </p:pic>
      <p:sp>
        <p:nvSpPr>
          <p:cNvPr id="3" name="文字方塊 2"/>
          <p:cNvSpPr txBox="1"/>
          <p:nvPr/>
        </p:nvSpPr>
        <p:spPr>
          <a:xfrm>
            <a:off x="7424291" y="5632666"/>
            <a:ext cx="1108149" cy="646331"/>
          </a:xfrm>
          <a:prstGeom prst="rect">
            <a:avLst/>
          </a:prstGeom>
          <a:noFill/>
        </p:spPr>
        <p:txBody>
          <a:bodyPr wrap="square" rtlCol="0">
            <a:spAutoFit/>
          </a:bodyPr>
          <a:lstStyle/>
          <a:p>
            <a:r>
              <a:rPr lang="zh-TW" altLang="en-US" dirty="0"/>
              <a:t>校際交流</a:t>
            </a:r>
            <a:endParaRPr lang="en-US" altLang="zh-TW" dirty="0"/>
          </a:p>
          <a:p>
            <a:r>
              <a:rPr lang="zh-TW" altLang="en-US" dirty="0"/>
              <a:t>柔道課程</a:t>
            </a:r>
          </a:p>
        </p:txBody>
      </p:sp>
      <p:sp>
        <p:nvSpPr>
          <p:cNvPr id="9"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accent3">
                      <a:lumMod val="75000"/>
                    </a:schemeClr>
                  </a:solidFill>
                  <a:prstDash val="solid"/>
                </a:ln>
                <a:solidFill>
                  <a:schemeClr val="accent3">
                    <a:lumMod val="75000"/>
                  </a:schemeClr>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pic>
        <p:nvPicPr>
          <p:cNvPr id="7" name="Picture 3" descr="C:\Users\mei-gary\AppData\Local\Microsoft\Windows\Temporary Internet Files\Content.IE5\FG39LC71\MC900442166[2].png">
            <a:hlinkClick r:id="rId9"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79912" y="5445903"/>
            <a:ext cx="1108491" cy="1108491"/>
          </a:xfrm>
          <a:prstGeom prst="rect">
            <a:avLst/>
          </a:prstGeom>
          <a:noFill/>
          <a:extLst>
            <a:ext uri="{909E8E84-426E-40DD-AFC4-6F175D3DCCD1}">
              <a14:hiddenFill xmlns:a14="http://schemas.microsoft.com/office/drawing/2010/main">
                <a:solidFill>
                  <a:srgbClr val="FFFFFF"/>
                </a:solidFill>
              </a14:hiddenFill>
            </a:ext>
          </a:extLst>
        </p:spPr>
      </p:pic>
      <p:sp>
        <p:nvSpPr>
          <p:cNvPr id="10" name="文字方塊 9"/>
          <p:cNvSpPr txBox="1"/>
          <p:nvPr/>
        </p:nvSpPr>
        <p:spPr>
          <a:xfrm>
            <a:off x="4888403" y="5676982"/>
            <a:ext cx="1108149" cy="646331"/>
          </a:xfrm>
          <a:prstGeom prst="rect">
            <a:avLst/>
          </a:prstGeom>
          <a:noFill/>
        </p:spPr>
        <p:txBody>
          <a:bodyPr wrap="square" rtlCol="0">
            <a:spAutoFit/>
          </a:bodyPr>
          <a:lstStyle/>
          <a:p>
            <a:r>
              <a:rPr lang="zh-TW" altLang="en-US" dirty="0"/>
              <a:t>弱勢學生柔道課程</a:t>
            </a:r>
          </a:p>
        </p:txBody>
      </p:sp>
    </p:spTree>
    <p:extLst>
      <p:ext uri="{BB962C8B-B14F-4D97-AF65-F5344CB8AC3E}">
        <p14:creationId xmlns:p14="http://schemas.microsoft.com/office/powerpoint/2010/main" val="1171527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457200" y="274638"/>
            <a:ext cx="8229600" cy="1143000"/>
          </a:xfrm>
        </p:spPr>
        <p:txBody>
          <a:bodyPr/>
          <a:lstStyle/>
          <a:p>
            <a:r>
              <a:rPr lang="zh-TW" altLang="en-US" dirty="0"/>
              <a:t>柔道本位體育課程的源起</a:t>
            </a:r>
          </a:p>
        </p:txBody>
      </p:sp>
      <p:graphicFrame>
        <p:nvGraphicFramePr>
          <p:cNvPr id="5" name="資料庫圖表 4"/>
          <p:cNvGraphicFramePr/>
          <p:nvPr>
            <p:extLst>
              <p:ext uri="{D42A27DB-BD31-4B8C-83A1-F6EECF244321}">
                <p14:modId xmlns:p14="http://schemas.microsoft.com/office/powerpoint/2010/main" val="2351720541"/>
              </p:ext>
            </p:extLst>
          </p:nvPr>
        </p:nvGraphicFramePr>
        <p:xfrm>
          <a:off x="0" y="1397000"/>
          <a:ext cx="9144000" cy="4912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圓角矩形 6"/>
          <p:cNvSpPr/>
          <p:nvPr/>
        </p:nvSpPr>
        <p:spPr>
          <a:xfrm>
            <a:off x="755576" y="2852936"/>
            <a:ext cx="165618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實施菁英培訓</a:t>
            </a:r>
          </a:p>
        </p:txBody>
      </p:sp>
      <p:sp>
        <p:nvSpPr>
          <p:cNvPr id="10" name="圓角矩形 9"/>
          <p:cNvSpPr/>
          <p:nvPr/>
        </p:nvSpPr>
        <p:spPr>
          <a:xfrm>
            <a:off x="6444208" y="2852936"/>
            <a:ext cx="1656184"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普及化全面化</a:t>
            </a:r>
          </a:p>
        </p:txBody>
      </p:sp>
      <p:sp>
        <p:nvSpPr>
          <p:cNvPr id="11" name="圓角矩形 10"/>
          <p:cNvSpPr/>
          <p:nvPr/>
        </p:nvSpPr>
        <p:spPr>
          <a:xfrm>
            <a:off x="3631068" y="2851160"/>
            <a:ext cx="1593831"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獲得多方肯定</a:t>
            </a:r>
          </a:p>
        </p:txBody>
      </p:sp>
    </p:spTree>
    <p:extLst>
      <p:ext uri="{BB962C8B-B14F-4D97-AF65-F5344CB8AC3E}">
        <p14:creationId xmlns:p14="http://schemas.microsoft.com/office/powerpoint/2010/main" val="4247165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sz="3200" b="0" dirty="0">
                <a:ln w="15875" cmpd="sng">
                  <a:solidFill>
                    <a:schemeClr val="accent3">
                      <a:lumMod val="75000"/>
                    </a:schemeClr>
                  </a:solidFill>
                  <a:prstDash val="solid"/>
                </a:ln>
                <a:solidFill>
                  <a:schemeClr val="accent3">
                    <a:lumMod val="75000"/>
                  </a:schemeClr>
                </a:solidFill>
                <a:effectLst/>
              </a:rPr>
              <a:t>多方爭取經費挹注人力支援；</a:t>
            </a:r>
            <a:br>
              <a:rPr lang="zh-TW" altLang="zh-TW" sz="3200" b="0" dirty="0">
                <a:ln w="15875" cmpd="sng">
                  <a:solidFill>
                    <a:schemeClr val="accent3">
                      <a:lumMod val="75000"/>
                    </a:schemeClr>
                  </a:solidFill>
                  <a:prstDash val="solid"/>
                </a:ln>
                <a:solidFill>
                  <a:schemeClr val="accent3">
                    <a:lumMod val="75000"/>
                  </a:schemeClr>
                </a:solidFill>
                <a:effectLst/>
              </a:rPr>
            </a:br>
            <a:r>
              <a:rPr lang="zh-TW" altLang="zh-TW" sz="3200" b="0" dirty="0">
                <a:ln w="15875" cmpd="sng">
                  <a:solidFill>
                    <a:schemeClr val="accent3">
                      <a:lumMod val="75000"/>
                    </a:schemeClr>
                  </a:solidFill>
                  <a:prstDash val="solid"/>
                </a:ln>
                <a:solidFill>
                  <a:schemeClr val="accent3">
                    <a:lumMod val="75000"/>
                  </a:schemeClr>
                </a:solidFill>
                <a:effectLst/>
              </a:rPr>
              <a:t>建置優質場域分享鄰校。</a:t>
            </a:r>
            <a:endParaRPr lang="zh-TW" altLang="en-US" sz="3200" b="0" dirty="0">
              <a:ln w="15875" cmpd="sng">
                <a:solidFill>
                  <a:schemeClr val="accent3">
                    <a:lumMod val="75000"/>
                  </a:schemeClr>
                </a:solidFill>
                <a:prstDash val="solid"/>
              </a:ln>
              <a:solidFill>
                <a:schemeClr val="accent3">
                  <a:lumMod val="75000"/>
                </a:schemeClr>
              </a:solidFill>
            </a:endParaRPr>
          </a:p>
        </p:txBody>
      </p:sp>
      <p:graphicFrame>
        <p:nvGraphicFramePr>
          <p:cNvPr id="8" name="內容版面配置區 10"/>
          <p:cNvGraphicFramePr>
            <a:graphicFrameLocks noGrp="1"/>
          </p:cNvGraphicFramePr>
          <p:nvPr>
            <p:ph idx="1"/>
            <p:extLst>
              <p:ext uri="{D42A27DB-BD31-4B8C-83A1-F6EECF244321}">
                <p14:modId xmlns:p14="http://schemas.microsoft.com/office/powerpoint/2010/main" val="3879441395"/>
              </p:ext>
            </p:extLst>
          </p:nvPr>
        </p:nvGraphicFramePr>
        <p:xfrm>
          <a:off x="457200" y="2132856"/>
          <a:ext cx="8229600" cy="36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accent3">
                      <a:lumMod val="75000"/>
                    </a:schemeClr>
                  </a:solidFill>
                  <a:prstDash val="solid"/>
                </a:ln>
                <a:solidFill>
                  <a:schemeClr val="accent3">
                    <a:lumMod val="75000"/>
                  </a:schemeClr>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13989966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n w="15875" cmpd="sng">
                  <a:solidFill>
                    <a:schemeClr val="accent3">
                      <a:lumMod val="75000"/>
                    </a:schemeClr>
                  </a:solidFill>
                  <a:prstDash val="solid"/>
                </a:ln>
              </a:rPr>
              <a:t>柔道隊歷年交流場次表</a:t>
            </a: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510421810"/>
              </p:ext>
            </p:extLst>
          </p:nvPr>
        </p:nvGraphicFramePr>
        <p:xfrm>
          <a:off x="457200" y="1476263"/>
          <a:ext cx="8640959" cy="4505602"/>
        </p:xfrm>
        <a:graphic>
          <a:graphicData uri="http://schemas.openxmlformats.org/drawingml/2006/table">
            <a:tbl>
              <a:tblPr firstRow="1" firstCol="1" bandRow="1">
                <a:tableStyleId>{F5AB1C69-6EDB-4FF4-983F-18BD219EF322}</a:tableStyleId>
              </a:tblPr>
              <a:tblGrid>
                <a:gridCol w="732303">
                  <a:extLst>
                    <a:ext uri="{9D8B030D-6E8A-4147-A177-3AD203B41FA5}">
                      <a16:colId xmlns:a16="http://schemas.microsoft.com/office/drawing/2014/main" val="20000"/>
                    </a:ext>
                  </a:extLst>
                </a:gridCol>
                <a:gridCol w="5902777">
                  <a:extLst>
                    <a:ext uri="{9D8B030D-6E8A-4147-A177-3AD203B41FA5}">
                      <a16:colId xmlns:a16="http://schemas.microsoft.com/office/drawing/2014/main" val="20001"/>
                    </a:ext>
                  </a:extLst>
                </a:gridCol>
                <a:gridCol w="2005879">
                  <a:extLst>
                    <a:ext uri="{9D8B030D-6E8A-4147-A177-3AD203B41FA5}">
                      <a16:colId xmlns:a16="http://schemas.microsoft.com/office/drawing/2014/main" val="20002"/>
                    </a:ext>
                  </a:extLst>
                </a:gridCol>
              </a:tblGrid>
              <a:tr h="512577">
                <a:tc>
                  <a:txBody>
                    <a:bodyPr/>
                    <a:lstStyle/>
                    <a:p>
                      <a:pPr algn="ctr">
                        <a:lnSpc>
                          <a:spcPct val="150000"/>
                        </a:lnSpc>
                        <a:spcAft>
                          <a:spcPts val="0"/>
                        </a:spcAft>
                      </a:pPr>
                      <a:r>
                        <a:rPr lang="zh-TW" sz="1800" kern="100" dirty="0">
                          <a:effectLst/>
                        </a:rPr>
                        <a:t>場次</a:t>
                      </a:r>
                      <a:endParaRPr lang="zh-TW" sz="1800" kern="100" dirty="0">
                        <a:effectLst/>
                        <a:latin typeface="Times New Roman"/>
                        <a:ea typeface="標楷體"/>
                        <a:cs typeface="Sendnya"/>
                      </a:endParaRPr>
                    </a:p>
                  </a:txBody>
                  <a:tcPr marL="68580" marR="68580" marT="0" marB="0" anchor="ctr">
                    <a:solidFill>
                      <a:schemeClr val="accent3">
                        <a:lumMod val="75000"/>
                      </a:schemeClr>
                    </a:solidFill>
                  </a:tcPr>
                </a:tc>
                <a:tc>
                  <a:txBody>
                    <a:bodyPr/>
                    <a:lstStyle/>
                    <a:p>
                      <a:pPr algn="ctr">
                        <a:lnSpc>
                          <a:spcPct val="150000"/>
                        </a:lnSpc>
                        <a:spcAft>
                          <a:spcPts val="0"/>
                        </a:spcAft>
                      </a:pPr>
                      <a:r>
                        <a:rPr lang="zh-TW" sz="1800" kern="100" dirty="0">
                          <a:effectLst/>
                        </a:rPr>
                        <a:t>交流單位及活動主題</a:t>
                      </a:r>
                      <a:endParaRPr lang="zh-TW" sz="1800" kern="100" dirty="0">
                        <a:effectLst/>
                        <a:latin typeface="Times New Roman"/>
                        <a:ea typeface="標楷體"/>
                        <a:cs typeface="Sendnya"/>
                      </a:endParaRPr>
                    </a:p>
                  </a:txBody>
                  <a:tcPr marL="68580" marR="68580" marT="0" marB="0" anchor="ctr">
                    <a:solidFill>
                      <a:schemeClr val="accent3">
                        <a:lumMod val="75000"/>
                      </a:schemeClr>
                    </a:solidFill>
                  </a:tcPr>
                </a:tc>
                <a:tc>
                  <a:txBody>
                    <a:bodyPr/>
                    <a:lstStyle/>
                    <a:p>
                      <a:pPr algn="ctr">
                        <a:lnSpc>
                          <a:spcPct val="150000"/>
                        </a:lnSpc>
                        <a:spcAft>
                          <a:spcPts val="0"/>
                        </a:spcAft>
                      </a:pPr>
                      <a:r>
                        <a:rPr lang="zh-TW" sz="1800" kern="100" dirty="0">
                          <a:effectLst/>
                        </a:rPr>
                        <a:t>地 點</a:t>
                      </a:r>
                      <a:endParaRPr lang="zh-TW" sz="1800" kern="100" dirty="0">
                        <a:effectLst/>
                        <a:latin typeface="Times New Roman"/>
                        <a:ea typeface="標楷體"/>
                        <a:cs typeface="Sendnya"/>
                      </a:endParaRPr>
                    </a:p>
                  </a:txBody>
                  <a:tcPr marL="68580" marR="68580" marT="0" marB="0" anchor="ctr">
                    <a:solidFill>
                      <a:schemeClr val="accent3">
                        <a:lumMod val="75000"/>
                      </a:schemeClr>
                    </a:solidFill>
                  </a:tcPr>
                </a:tc>
                <a:extLst>
                  <a:ext uri="{0D108BD9-81ED-4DB2-BD59-A6C34878D82A}">
                    <a16:rowId xmlns:a16="http://schemas.microsoft.com/office/drawing/2014/main" val="10000"/>
                  </a:ext>
                </a:extLst>
              </a:tr>
              <a:tr h="492055">
                <a:tc>
                  <a:txBody>
                    <a:bodyPr/>
                    <a:lstStyle/>
                    <a:p>
                      <a:pPr algn="just">
                        <a:lnSpc>
                          <a:spcPct val="150000"/>
                        </a:lnSpc>
                        <a:spcAft>
                          <a:spcPts val="0"/>
                        </a:spcAft>
                      </a:pPr>
                      <a:r>
                        <a:rPr lang="zh-TW" altLang="en-US" sz="1800" kern="100" dirty="0">
                          <a:effectLst/>
                        </a:rPr>
                        <a:t>   </a:t>
                      </a:r>
                      <a:r>
                        <a:rPr lang="en-US" sz="1800" kern="100" dirty="0">
                          <a:effectLst/>
                        </a:rPr>
                        <a:t>1</a:t>
                      </a:r>
                      <a:endParaRPr lang="zh-TW" sz="1800" kern="100" dirty="0">
                        <a:effectLst/>
                        <a:latin typeface="Times New Roman"/>
                        <a:ea typeface="標楷體"/>
                        <a:cs typeface="Sendnya"/>
                      </a:endParaRPr>
                    </a:p>
                  </a:txBody>
                  <a:tcPr marL="68580" marR="68580" marT="0" marB="0" anchor="ctr">
                    <a:solidFill>
                      <a:schemeClr val="accent3">
                        <a:lumMod val="75000"/>
                      </a:schemeClr>
                    </a:solidFill>
                  </a:tcPr>
                </a:tc>
                <a:tc>
                  <a:txBody>
                    <a:bodyPr/>
                    <a:lstStyle/>
                    <a:p>
                      <a:r>
                        <a:rPr lang="en-US" altLang="zh-TW" dirty="0"/>
                        <a:t>107</a:t>
                      </a:r>
                      <a:r>
                        <a:rPr lang="zh-TW" altLang="en-US" dirty="0"/>
                        <a:t>年新北市新市國小</a:t>
                      </a:r>
                      <a:r>
                        <a:rPr lang="zh-TW" altLang="en-US" sz="1800" dirty="0"/>
                        <a:t>來訪</a:t>
                      </a:r>
                      <a:r>
                        <a:rPr lang="en-US" altLang="zh-TW" sz="1800" dirty="0"/>
                        <a:t>-</a:t>
                      </a:r>
                      <a:r>
                        <a:rPr lang="zh-TW" altLang="en-US" sz="1800" dirty="0"/>
                        <a:t>進行柔道技藝交流</a:t>
                      </a:r>
                      <a:endParaRPr lang="zh-TW" altLang="en-US" dirty="0"/>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zh-TW" sz="1800" kern="100" dirty="0">
                          <a:effectLst/>
                        </a:rPr>
                        <a:t>新興國小</a:t>
                      </a:r>
                      <a:endParaRPr lang="zh-TW" altLang="zh-TW" sz="18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1"/>
                  </a:ext>
                </a:extLst>
              </a:tr>
              <a:tr h="492055">
                <a:tc>
                  <a:txBody>
                    <a:bodyPr/>
                    <a:lstStyle/>
                    <a:p>
                      <a:pPr algn="just">
                        <a:lnSpc>
                          <a:spcPct val="150000"/>
                        </a:lnSpc>
                        <a:spcAft>
                          <a:spcPts val="0"/>
                        </a:spcAft>
                      </a:pPr>
                      <a:r>
                        <a:rPr lang="zh-TW" altLang="en-US" sz="1800" kern="100" dirty="0">
                          <a:effectLst/>
                        </a:rPr>
                        <a:t>   </a:t>
                      </a:r>
                      <a:r>
                        <a:rPr lang="en-US" sz="1800" kern="100" dirty="0">
                          <a:effectLst/>
                        </a:rPr>
                        <a:t>2</a:t>
                      </a:r>
                      <a:endParaRPr lang="zh-TW" sz="1800" kern="100" dirty="0">
                        <a:effectLst/>
                        <a:latin typeface="Times New Roman"/>
                        <a:ea typeface="標楷體"/>
                        <a:cs typeface="Sendnya"/>
                      </a:endParaRPr>
                    </a:p>
                  </a:txBody>
                  <a:tcPr marL="68580" marR="68580" marT="0" marB="0" anchor="ctr">
                    <a:solidFill>
                      <a:schemeClr val="accent3">
                        <a:lumMod val="75000"/>
                      </a:schemeClr>
                    </a:solidFill>
                  </a:tcPr>
                </a:tc>
                <a:tc>
                  <a:txBody>
                    <a:bodyPr/>
                    <a:lstStyle/>
                    <a:p>
                      <a:r>
                        <a:rPr lang="en-US" altLang="zh-TW" dirty="0"/>
                        <a:t>107</a:t>
                      </a:r>
                      <a:r>
                        <a:rPr lang="zh-TW" altLang="en-US" dirty="0"/>
                        <a:t>年非洲賴索托</a:t>
                      </a:r>
                      <a:r>
                        <a:rPr lang="en-US" altLang="zh-TW" dirty="0"/>
                        <a:t>ACC</a:t>
                      </a:r>
                      <a:r>
                        <a:rPr lang="zh-TW" altLang="en-US" dirty="0"/>
                        <a:t>孤兒院童</a:t>
                      </a:r>
                      <a:r>
                        <a:rPr lang="zh-TW" altLang="en-US" sz="1800" dirty="0"/>
                        <a:t>來訪</a:t>
                      </a:r>
                      <a:r>
                        <a:rPr lang="en-US" altLang="zh-TW" sz="1800" dirty="0"/>
                        <a:t>-</a:t>
                      </a:r>
                      <a:r>
                        <a:rPr lang="zh-TW" altLang="en-US" sz="1800" dirty="0"/>
                        <a:t>進行柔道體驗課程</a:t>
                      </a:r>
                      <a:endParaRPr lang="zh-TW" altLang="en-US" dirty="0"/>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zh-TW" sz="1800" kern="100" dirty="0">
                          <a:effectLst/>
                        </a:rPr>
                        <a:t>新興國小</a:t>
                      </a:r>
                      <a:endParaRPr lang="zh-TW" altLang="zh-TW" sz="18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535739051"/>
                  </a:ext>
                </a:extLst>
              </a:tr>
              <a:tr h="492055">
                <a:tc>
                  <a:txBody>
                    <a:bodyPr/>
                    <a:lstStyle/>
                    <a:p>
                      <a:pPr algn="just">
                        <a:lnSpc>
                          <a:spcPct val="150000"/>
                        </a:lnSpc>
                        <a:spcAft>
                          <a:spcPts val="0"/>
                        </a:spcAft>
                      </a:pPr>
                      <a:r>
                        <a:rPr lang="zh-TW" altLang="en-US" sz="1800" kern="100" dirty="0">
                          <a:effectLst/>
                        </a:rPr>
                        <a:t>   </a:t>
                      </a:r>
                      <a:r>
                        <a:rPr lang="en-US" sz="1800" kern="100" dirty="0">
                          <a:effectLst/>
                        </a:rPr>
                        <a:t>3</a:t>
                      </a:r>
                      <a:endParaRPr lang="zh-TW" sz="1800" kern="100" dirty="0">
                        <a:effectLst/>
                        <a:latin typeface="Times New Roman"/>
                        <a:ea typeface="標楷體"/>
                        <a:cs typeface="Sendnya"/>
                      </a:endParaRPr>
                    </a:p>
                  </a:txBody>
                  <a:tcPr marL="68580" marR="68580" marT="0" marB="0" anchor="ctr">
                    <a:solidFill>
                      <a:schemeClr val="accent3">
                        <a:lumMod val="75000"/>
                      </a:schemeClr>
                    </a:solidFill>
                  </a:tcPr>
                </a:tc>
                <a:tc>
                  <a:txBody>
                    <a:bodyPr/>
                    <a:lstStyle/>
                    <a:p>
                      <a:r>
                        <a:rPr lang="en-US" altLang="zh-TW" dirty="0"/>
                        <a:t>106</a:t>
                      </a:r>
                      <a:r>
                        <a:rPr lang="zh-TW" altLang="en-US" dirty="0"/>
                        <a:t>年桃園市大同國小</a:t>
                      </a:r>
                      <a:r>
                        <a:rPr lang="zh-TW" altLang="en-US" sz="1800" dirty="0"/>
                        <a:t>互訪</a:t>
                      </a:r>
                      <a:r>
                        <a:rPr lang="en-US" altLang="zh-TW" sz="1800" dirty="0"/>
                        <a:t>-</a:t>
                      </a:r>
                      <a:r>
                        <a:rPr lang="zh-TW" altLang="en-US" sz="1800" dirty="0"/>
                        <a:t>進行柔道課程交流</a:t>
                      </a:r>
                      <a:endParaRPr lang="zh-TW" altLang="en-US" dirty="0"/>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zh-TW" sz="1800" kern="100" dirty="0">
                          <a:effectLst/>
                        </a:rPr>
                        <a:t>新興國小</a:t>
                      </a:r>
                      <a:endParaRPr lang="zh-TW" altLang="zh-TW" sz="1800" kern="100" dirty="0">
                        <a:effectLst/>
                        <a:latin typeface="Times New Roman"/>
                        <a:ea typeface="標楷體"/>
                        <a:cs typeface="Sendnya"/>
                      </a:endParaRPr>
                    </a:p>
                    <a:p>
                      <a:r>
                        <a:rPr lang="zh-TW" altLang="en-US" dirty="0"/>
                        <a:t>桃園市楊梅區</a:t>
                      </a:r>
                    </a:p>
                  </a:txBody>
                  <a:tcPr marL="68580" marR="68580" marT="0" marB="0" anchor="ctr"/>
                </a:tc>
                <a:extLst>
                  <a:ext uri="{0D108BD9-81ED-4DB2-BD59-A6C34878D82A}">
                    <a16:rowId xmlns:a16="http://schemas.microsoft.com/office/drawing/2014/main" val="1405751074"/>
                  </a:ext>
                </a:extLst>
              </a:tr>
              <a:tr h="492055">
                <a:tc>
                  <a:txBody>
                    <a:bodyPr/>
                    <a:lstStyle/>
                    <a:p>
                      <a:pPr algn="just">
                        <a:lnSpc>
                          <a:spcPct val="150000"/>
                        </a:lnSpc>
                        <a:spcAft>
                          <a:spcPts val="0"/>
                        </a:spcAft>
                      </a:pPr>
                      <a:r>
                        <a:rPr lang="zh-TW" altLang="en-US" sz="1800" kern="100" dirty="0">
                          <a:effectLst/>
                        </a:rPr>
                        <a:t>   </a:t>
                      </a:r>
                      <a:r>
                        <a:rPr lang="en-US" sz="1800" kern="100" dirty="0">
                          <a:effectLst/>
                        </a:rPr>
                        <a:t>4</a:t>
                      </a:r>
                      <a:endParaRPr lang="zh-TW" sz="1800" kern="100" dirty="0">
                        <a:effectLst/>
                        <a:latin typeface="Times New Roman"/>
                        <a:ea typeface="標楷體"/>
                        <a:cs typeface="Sendnya"/>
                      </a:endParaRPr>
                    </a:p>
                  </a:txBody>
                  <a:tcPr marL="68580" marR="68580" marT="0" marB="0" anchor="ctr">
                    <a:solidFill>
                      <a:schemeClr val="accent3">
                        <a:lumMod val="75000"/>
                      </a:schemeClr>
                    </a:solidFill>
                  </a:tcPr>
                </a:tc>
                <a:tc>
                  <a:txBody>
                    <a:bodyPr/>
                    <a:lstStyle/>
                    <a:p>
                      <a:r>
                        <a:rPr lang="en-US" altLang="zh-TW" sz="1800" dirty="0"/>
                        <a:t>105</a:t>
                      </a:r>
                      <a:r>
                        <a:rPr lang="zh-TW" altLang="en-US" sz="1800" dirty="0"/>
                        <a:t>年與來自世界各國的二十所小學</a:t>
                      </a:r>
                      <a:r>
                        <a:rPr lang="en-US" altLang="zh-TW" sz="1800" dirty="0"/>
                        <a:t>-</a:t>
                      </a:r>
                      <a:r>
                        <a:rPr lang="zh-TW" altLang="en-US" sz="1800" dirty="0"/>
                        <a:t>進行柔道技藝交流</a:t>
                      </a:r>
                    </a:p>
                  </a:txBody>
                  <a:tcPr marL="68580" marR="68580" marT="0" marB="0" anchor="ctr"/>
                </a:tc>
                <a:tc>
                  <a:txBody>
                    <a:bodyPr/>
                    <a:lstStyle/>
                    <a:p>
                      <a:r>
                        <a:rPr lang="zh-TW" altLang="en-US" sz="1800" dirty="0"/>
                        <a:t>日本東京講道館</a:t>
                      </a:r>
                      <a:endParaRPr lang="en-US" altLang="zh-TW" sz="1800" dirty="0"/>
                    </a:p>
                  </a:txBody>
                  <a:tcPr marL="68580" marR="68580" marT="0" marB="0" anchor="ctr"/>
                </a:tc>
                <a:extLst>
                  <a:ext uri="{0D108BD9-81ED-4DB2-BD59-A6C34878D82A}">
                    <a16:rowId xmlns:a16="http://schemas.microsoft.com/office/drawing/2014/main" val="10002"/>
                  </a:ext>
                </a:extLst>
              </a:tr>
              <a:tr h="492055">
                <a:tc>
                  <a:txBody>
                    <a:bodyPr/>
                    <a:lstStyle/>
                    <a:p>
                      <a:pPr algn="just">
                        <a:lnSpc>
                          <a:spcPct val="150000"/>
                        </a:lnSpc>
                        <a:spcAft>
                          <a:spcPts val="0"/>
                        </a:spcAft>
                      </a:pPr>
                      <a:r>
                        <a:rPr lang="zh-TW" altLang="en-US" sz="1800" kern="100" dirty="0">
                          <a:effectLst/>
                        </a:rPr>
                        <a:t>   </a:t>
                      </a:r>
                      <a:r>
                        <a:rPr lang="en-US" sz="1800" kern="100" dirty="0">
                          <a:effectLst/>
                        </a:rPr>
                        <a:t>5</a:t>
                      </a:r>
                      <a:endParaRPr lang="zh-TW" sz="1800" kern="100" dirty="0">
                        <a:effectLst/>
                        <a:latin typeface="Times New Roman"/>
                        <a:ea typeface="標楷體"/>
                        <a:cs typeface="Sendnya"/>
                      </a:endParaRPr>
                    </a:p>
                  </a:txBody>
                  <a:tcPr marL="68580" marR="68580" marT="0" marB="0" anchor="ctr">
                    <a:solidFill>
                      <a:schemeClr val="accent3">
                        <a:lumMod val="75000"/>
                      </a:schemeClr>
                    </a:solidFill>
                  </a:tcPr>
                </a:tc>
                <a:tc>
                  <a:txBody>
                    <a:bodyPr/>
                    <a:lstStyle/>
                    <a:p>
                      <a:r>
                        <a:rPr lang="en-US" altLang="zh-TW" sz="1800" dirty="0"/>
                        <a:t>104</a:t>
                      </a:r>
                      <a:r>
                        <a:rPr lang="zh-TW" altLang="en-US" sz="1800" dirty="0"/>
                        <a:t>年新北市介壽國小來訪</a:t>
                      </a:r>
                      <a:r>
                        <a:rPr lang="en-US" altLang="zh-TW" sz="1800" dirty="0"/>
                        <a:t>-</a:t>
                      </a:r>
                      <a:r>
                        <a:rPr lang="zh-TW" altLang="en-US" sz="1800" dirty="0"/>
                        <a:t>進行柔道技藝交流</a:t>
                      </a: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800" kern="100" dirty="0">
                          <a:effectLst/>
                        </a:rPr>
                        <a:t>新興國小</a:t>
                      </a:r>
                      <a:endParaRPr lang="zh-TW" altLang="zh-TW" sz="18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3"/>
                  </a:ext>
                </a:extLst>
              </a:tr>
              <a:tr h="492055">
                <a:tc>
                  <a:txBody>
                    <a:bodyPr/>
                    <a:lstStyle/>
                    <a:p>
                      <a:pPr algn="just">
                        <a:lnSpc>
                          <a:spcPct val="150000"/>
                        </a:lnSpc>
                        <a:spcAft>
                          <a:spcPts val="0"/>
                        </a:spcAft>
                      </a:pPr>
                      <a:r>
                        <a:rPr lang="zh-TW" altLang="en-US" sz="1800" kern="100" dirty="0">
                          <a:effectLst/>
                        </a:rPr>
                        <a:t>   </a:t>
                      </a:r>
                      <a:r>
                        <a:rPr lang="en-US" sz="1800" kern="100" dirty="0">
                          <a:effectLst/>
                        </a:rPr>
                        <a:t>6</a:t>
                      </a:r>
                      <a:endParaRPr lang="zh-TW" sz="1800" kern="100" dirty="0">
                        <a:effectLst/>
                        <a:latin typeface="Times New Roman"/>
                        <a:ea typeface="標楷體"/>
                        <a:cs typeface="Sendnya"/>
                      </a:endParaRPr>
                    </a:p>
                  </a:txBody>
                  <a:tcPr marL="68580" marR="68580" marT="0" marB="0" anchor="ctr">
                    <a:solidFill>
                      <a:schemeClr val="accent3">
                        <a:lumMod val="75000"/>
                      </a:schemeClr>
                    </a:solidFill>
                  </a:tcPr>
                </a:tc>
                <a:tc>
                  <a:txBody>
                    <a:bodyPr/>
                    <a:lstStyle/>
                    <a:p>
                      <a:pPr algn="just">
                        <a:lnSpc>
                          <a:spcPct val="150000"/>
                        </a:lnSpc>
                        <a:spcAft>
                          <a:spcPts val="0"/>
                        </a:spcAft>
                      </a:pPr>
                      <a:r>
                        <a:rPr lang="en-US" sz="1800" kern="100" dirty="0">
                          <a:effectLst/>
                        </a:rPr>
                        <a:t>103</a:t>
                      </a:r>
                      <a:r>
                        <a:rPr lang="zh-TW" sz="1800" kern="100" dirty="0">
                          <a:effectLst/>
                        </a:rPr>
                        <a:t>年新北市淡水國中美術班來訪</a:t>
                      </a:r>
                      <a:r>
                        <a:rPr lang="en-US" sz="1800" kern="100" dirty="0">
                          <a:effectLst/>
                        </a:rPr>
                        <a:t>-</a:t>
                      </a:r>
                      <a:r>
                        <a:rPr lang="zh-TW" sz="1800" kern="100" dirty="0">
                          <a:effectLst/>
                        </a:rPr>
                        <a:t>柔道力與美的藝術體驗</a:t>
                      </a:r>
                      <a:endParaRPr lang="zh-TW" sz="1800" kern="100" dirty="0">
                        <a:effectLst/>
                        <a:latin typeface="Times New Roman"/>
                        <a:ea typeface="標楷體"/>
                        <a:cs typeface="Sendnya"/>
                      </a:endParaRPr>
                    </a:p>
                  </a:txBody>
                  <a:tcPr marL="68580" marR="68580" marT="0" marB="0" anchor="ctr"/>
                </a:tc>
                <a:tc>
                  <a:txBody>
                    <a:bodyPr/>
                    <a:lstStyle/>
                    <a:p>
                      <a:pPr algn="just">
                        <a:lnSpc>
                          <a:spcPct val="150000"/>
                        </a:lnSpc>
                        <a:spcAft>
                          <a:spcPts val="0"/>
                        </a:spcAft>
                      </a:pPr>
                      <a:r>
                        <a:rPr lang="zh-TW" sz="1800" kern="100" dirty="0">
                          <a:effectLst/>
                        </a:rPr>
                        <a:t>新興國小</a:t>
                      </a:r>
                      <a:endParaRPr lang="zh-TW" sz="18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4"/>
                  </a:ext>
                </a:extLst>
              </a:tr>
              <a:tr h="492055">
                <a:tc>
                  <a:txBody>
                    <a:bodyPr/>
                    <a:lstStyle/>
                    <a:p>
                      <a:pPr algn="just">
                        <a:lnSpc>
                          <a:spcPct val="150000"/>
                        </a:lnSpc>
                        <a:spcAft>
                          <a:spcPts val="0"/>
                        </a:spcAft>
                      </a:pPr>
                      <a:r>
                        <a:rPr lang="zh-TW" altLang="en-US" sz="1800" kern="100" dirty="0">
                          <a:effectLst/>
                        </a:rPr>
                        <a:t>   </a:t>
                      </a:r>
                      <a:r>
                        <a:rPr lang="en-US" sz="1800" kern="100" dirty="0">
                          <a:effectLst/>
                        </a:rPr>
                        <a:t>7</a:t>
                      </a:r>
                      <a:endParaRPr lang="zh-TW" sz="1800" kern="100" dirty="0">
                        <a:effectLst/>
                        <a:latin typeface="Times New Roman"/>
                        <a:ea typeface="標楷體"/>
                        <a:cs typeface="Sendnya"/>
                      </a:endParaRPr>
                    </a:p>
                  </a:txBody>
                  <a:tcPr marL="68580" marR="68580" marT="0" marB="0" anchor="ctr">
                    <a:solidFill>
                      <a:schemeClr val="accent3">
                        <a:lumMod val="75000"/>
                      </a:schemeClr>
                    </a:solidFill>
                  </a:tcPr>
                </a:tc>
                <a:tc>
                  <a:txBody>
                    <a:bodyPr/>
                    <a:lstStyle/>
                    <a:p>
                      <a:pPr algn="just">
                        <a:lnSpc>
                          <a:spcPct val="150000"/>
                        </a:lnSpc>
                        <a:spcAft>
                          <a:spcPts val="0"/>
                        </a:spcAft>
                      </a:pPr>
                      <a:r>
                        <a:rPr lang="en-US" sz="1800" kern="100" dirty="0">
                          <a:effectLst/>
                        </a:rPr>
                        <a:t>102</a:t>
                      </a:r>
                      <a:r>
                        <a:rPr lang="zh-TW" sz="1800" kern="100" dirty="0">
                          <a:effectLst/>
                        </a:rPr>
                        <a:t>年香港協和小學來訪</a:t>
                      </a:r>
                      <a:r>
                        <a:rPr lang="en-US" sz="1800" kern="100" dirty="0">
                          <a:effectLst/>
                        </a:rPr>
                        <a:t>-</a:t>
                      </a:r>
                      <a:r>
                        <a:rPr lang="zh-TW" sz="1800" kern="100" dirty="0">
                          <a:effectLst/>
                        </a:rPr>
                        <a:t>柔道體驗課程</a:t>
                      </a:r>
                      <a:endParaRPr lang="zh-TW" sz="1800" kern="100" dirty="0">
                        <a:effectLst/>
                        <a:latin typeface="Times New Roman"/>
                        <a:ea typeface="標楷體"/>
                        <a:cs typeface="Sendnya"/>
                      </a:endParaRPr>
                    </a:p>
                  </a:txBody>
                  <a:tcPr marL="68580" marR="68580" marT="0" marB="0" anchor="ctr"/>
                </a:tc>
                <a:tc>
                  <a:txBody>
                    <a:bodyPr/>
                    <a:lstStyle/>
                    <a:p>
                      <a:pPr algn="just">
                        <a:lnSpc>
                          <a:spcPct val="150000"/>
                        </a:lnSpc>
                        <a:spcAft>
                          <a:spcPts val="0"/>
                        </a:spcAft>
                      </a:pPr>
                      <a:r>
                        <a:rPr lang="zh-TW" sz="1800" kern="100" dirty="0">
                          <a:effectLst/>
                        </a:rPr>
                        <a:t>新興國小</a:t>
                      </a:r>
                      <a:endParaRPr lang="zh-TW" sz="18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5"/>
                  </a:ext>
                </a:extLst>
              </a:tr>
              <a:tr h="492055">
                <a:tc>
                  <a:txBody>
                    <a:bodyPr/>
                    <a:lstStyle/>
                    <a:p>
                      <a:pPr algn="ctr"/>
                      <a:r>
                        <a:rPr lang="en-US" altLang="zh-TW" sz="1800" dirty="0"/>
                        <a:t>8</a:t>
                      </a:r>
                      <a:endParaRPr lang="zh-TW" altLang="en-US" sz="1800" dirty="0"/>
                    </a:p>
                  </a:txBody>
                  <a:tcPr marL="68580" marR="68580" marT="0" marB="0" anchor="ctr">
                    <a:solidFill>
                      <a:schemeClr val="accent3">
                        <a:lumMod val="75000"/>
                      </a:schemeClr>
                    </a:solidFill>
                  </a:tcPr>
                </a:tc>
                <a:tc>
                  <a:txBody>
                    <a:bodyPr/>
                    <a:lstStyle/>
                    <a:p>
                      <a:pPr algn="just">
                        <a:lnSpc>
                          <a:spcPct val="150000"/>
                        </a:lnSpc>
                        <a:spcAft>
                          <a:spcPts val="0"/>
                        </a:spcAft>
                      </a:pPr>
                      <a:r>
                        <a:rPr lang="en-US" sz="1800" kern="100" dirty="0">
                          <a:effectLst/>
                        </a:rPr>
                        <a:t>101</a:t>
                      </a:r>
                      <a:r>
                        <a:rPr lang="zh-TW" sz="1800" kern="100" dirty="0">
                          <a:effectLst/>
                        </a:rPr>
                        <a:t>年香港中華基督教青年會小學</a:t>
                      </a:r>
                      <a:r>
                        <a:rPr lang="en-US" sz="1800" kern="100" dirty="0">
                          <a:effectLst/>
                        </a:rPr>
                        <a:t>-</a:t>
                      </a:r>
                      <a:r>
                        <a:rPr lang="zh-TW" sz="1800" kern="100" dirty="0">
                          <a:effectLst/>
                        </a:rPr>
                        <a:t>柔道表演及體驗課程</a:t>
                      </a:r>
                      <a:endParaRPr lang="zh-TW" sz="1800" kern="100" dirty="0">
                        <a:effectLst/>
                        <a:latin typeface="Times New Roman"/>
                        <a:ea typeface="標楷體"/>
                        <a:cs typeface="Sendnya"/>
                      </a:endParaRPr>
                    </a:p>
                  </a:txBody>
                  <a:tcPr marL="68580" marR="68580" marT="0" marB="0" anchor="ctr"/>
                </a:tc>
                <a:tc>
                  <a:txBody>
                    <a:bodyPr/>
                    <a:lstStyle/>
                    <a:p>
                      <a:pPr algn="just">
                        <a:lnSpc>
                          <a:spcPct val="150000"/>
                        </a:lnSpc>
                        <a:spcAft>
                          <a:spcPts val="0"/>
                        </a:spcAft>
                      </a:pPr>
                      <a:r>
                        <a:rPr lang="zh-TW" sz="1800" kern="100" dirty="0">
                          <a:effectLst/>
                        </a:rPr>
                        <a:t>新興國小</a:t>
                      </a:r>
                      <a:endParaRPr lang="zh-TW" sz="18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6"/>
                  </a:ext>
                </a:extLst>
              </a:tr>
            </a:tbl>
          </a:graphicData>
        </a:graphic>
      </p:graphicFrame>
      <p:sp>
        <p:nvSpPr>
          <p:cNvPr id="7"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accent3">
                      <a:lumMod val="75000"/>
                    </a:schemeClr>
                  </a:solidFill>
                  <a:prstDash val="solid"/>
                </a:ln>
                <a:solidFill>
                  <a:schemeClr val="accent3">
                    <a:lumMod val="75000"/>
                  </a:schemeClr>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17765482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3452664"/>
            <a:ext cx="4104456" cy="3078342"/>
          </a:xfrm>
          <a:prstGeom prst="rect">
            <a:avLst/>
          </a:prstGeom>
          <a:ln>
            <a:noFill/>
          </a:ln>
          <a:effectLst>
            <a:softEdge rad="112500"/>
          </a:effectLst>
        </p:spPr>
      </p:pic>
      <p:sp>
        <p:nvSpPr>
          <p:cNvPr id="2" name="標題 1"/>
          <p:cNvSpPr>
            <a:spLocks noGrp="1"/>
          </p:cNvSpPr>
          <p:nvPr>
            <p:ph type="title"/>
          </p:nvPr>
        </p:nvSpPr>
        <p:spPr/>
        <p:txBody>
          <a:bodyPr/>
          <a:lstStyle/>
          <a:p>
            <a:r>
              <a:rPr lang="zh-TW" altLang="en-US" dirty="0">
                <a:ln w="15875" cmpd="sng">
                  <a:solidFill>
                    <a:schemeClr val="accent3">
                      <a:lumMod val="75000"/>
                    </a:schemeClr>
                  </a:solidFill>
                  <a:prstDash val="solid"/>
                </a:ln>
              </a:rPr>
              <a:t>校際交流花絮</a:t>
            </a:r>
          </a:p>
        </p:txBody>
      </p:sp>
      <p:pic>
        <p:nvPicPr>
          <p:cNvPr id="4" name="內容版面配置區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13953"/>
          <a:stretch/>
        </p:blipFill>
        <p:spPr>
          <a:xfrm>
            <a:off x="481418" y="1721921"/>
            <a:ext cx="4666646" cy="2260737"/>
          </a:xfrm>
          <a:prstGeom prst="rect">
            <a:avLst/>
          </a:prstGeom>
          <a:ln>
            <a:noFill/>
          </a:ln>
          <a:effectLst>
            <a:softEdge rad="112500"/>
          </a:effectLst>
        </p:spPr>
      </p:pic>
      <p:sp>
        <p:nvSpPr>
          <p:cNvPr id="5"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accent3">
                      <a:lumMod val="75000"/>
                    </a:schemeClr>
                  </a:solidFill>
                  <a:prstDash val="solid"/>
                </a:ln>
                <a:solidFill>
                  <a:schemeClr val="accent3">
                    <a:lumMod val="75000"/>
                  </a:schemeClr>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pic>
        <p:nvPicPr>
          <p:cNvPr id="6" name="圖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1476" y="1700808"/>
            <a:ext cx="2634554" cy="1483254"/>
          </a:xfrm>
          <a:prstGeom prst="rect">
            <a:avLst/>
          </a:prstGeom>
          <a:ln>
            <a:noFill/>
          </a:ln>
          <a:effectLst>
            <a:outerShdw blurRad="292100" dist="139700" dir="2700000" algn="tl" rotWithShape="0">
              <a:srgbClr val="333333">
                <a:alpha val="65000"/>
              </a:srgbClr>
            </a:outerShdw>
          </a:effectLst>
        </p:spPr>
      </p:pic>
      <p:pic>
        <p:nvPicPr>
          <p:cNvPr id="8" name="圖片 7"/>
          <p:cNvPicPr>
            <a:picLocks noChangeAspect="1"/>
          </p:cNvPicPr>
          <p:nvPr/>
        </p:nvPicPr>
        <p:blipFill rotWithShape="1">
          <a:blip r:embed="rId5" cstate="print">
            <a:extLst>
              <a:ext uri="{28A0092B-C50C-407E-A947-70E740481C1C}">
                <a14:useLocalDpi xmlns:a14="http://schemas.microsoft.com/office/drawing/2010/main" val="0"/>
              </a:ext>
            </a:extLst>
          </a:blip>
          <a:srcRect t="3722" r="11877" b="18520"/>
          <a:stretch/>
        </p:blipFill>
        <p:spPr>
          <a:xfrm>
            <a:off x="683568" y="4149080"/>
            <a:ext cx="3412124" cy="22580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983139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n w="15875" cmpd="sng">
                  <a:solidFill>
                    <a:schemeClr val="accent3">
                      <a:lumMod val="75000"/>
                    </a:schemeClr>
                  </a:solidFill>
                  <a:prstDash val="solid"/>
                </a:ln>
              </a:rPr>
              <a:t>柔道隊交流花絮</a:t>
            </a:r>
          </a:p>
        </p:txBody>
      </p:sp>
      <p:pic>
        <p:nvPicPr>
          <p:cNvPr id="4" name="內容版面配置區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8741"/>
          <a:stretch/>
        </p:blipFill>
        <p:spPr>
          <a:xfrm>
            <a:off x="6444208" y="1972614"/>
            <a:ext cx="2492648" cy="17060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accent3">
                      <a:lumMod val="75000"/>
                    </a:schemeClr>
                  </a:solidFill>
                  <a:prstDash val="solid"/>
                </a:ln>
                <a:solidFill>
                  <a:schemeClr val="accent3">
                    <a:lumMod val="75000"/>
                  </a:schemeClr>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pic>
        <p:nvPicPr>
          <p:cNvPr id="6" name="圖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5896" y="1840227"/>
            <a:ext cx="2627784" cy="197083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 name="圖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2495" y="1736812"/>
            <a:ext cx="3024336" cy="226825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 name="圖片 7"/>
          <p:cNvPicPr>
            <a:picLocks noChangeAspect="1"/>
          </p:cNvPicPr>
          <p:nvPr/>
        </p:nvPicPr>
        <p:blipFill rotWithShape="1">
          <a:blip r:embed="rId5" cstate="print">
            <a:extLst>
              <a:ext uri="{28A0092B-C50C-407E-A947-70E740481C1C}">
                <a14:useLocalDpi xmlns:a14="http://schemas.microsoft.com/office/drawing/2010/main" val="0"/>
              </a:ext>
            </a:extLst>
          </a:blip>
          <a:srcRect t="22527" b="11921"/>
          <a:stretch/>
        </p:blipFill>
        <p:spPr>
          <a:xfrm>
            <a:off x="530644" y="4342050"/>
            <a:ext cx="3871369" cy="1903309"/>
          </a:xfrm>
          <a:prstGeom prst="rect">
            <a:avLst/>
          </a:prstGeom>
          <a:ln>
            <a:noFill/>
          </a:ln>
          <a:effectLst>
            <a:outerShdw blurRad="292100" dist="139700" dir="2700000" algn="tl" rotWithShape="0">
              <a:srgbClr val="333333">
                <a:alpha val="65000"/>
              </a:srgbClr>
            </a:outerShdw>
          </a:effectLst>
        </p:spPr>
      </p:pic>
      <p:pic>
        <p:nvPicPr>
          <p:cNvPr id="9" name="圖片 8"/>
          <p:cNvPicPr>
            <a:picLocks noChangeAspect="1"/>
          </p:cNvPicPr>
          <p:nvPr/>
        </p:nvPicPr>
        <p:blipFill rotWithShape="1">
          <a:blip r:embed="rId6" cstate="print">
            <a:extLst>
              <a:ext uri="{28A0092B-C50C-407E-A947-70E740481C1C}">
                <a14:useLocalDpi xmlns:a14="http://schemas.microsoft.com/office/drawing/2010/main" val="0"/>
              </a:ext>
            </a:extLst>
          </a:blip>
          <a:srcRect t="14003"/>
          <a:stretch/>
        </p:blipFill>
        <p:spPr>
          <a:xfrm>
            <a:off x="4697760" y="4005064"/>
            <a:ext cx="3995936" cy="2577283"/>
          </a:xfrm>
          <a:prstGeom prst="rect">
            <a:avLst/>
          </a:prstGeom>
          <a:ln>
            <a:noFill/>
          </a:ln>
          <a:effectLst>
            <a:softEdge rad="112500"/>
          </a:effectLst>
        </p:spPr>
      </p:pic>
    </p:spTree>
    <p:extLst>
      <p:ext uri="{BB962C8B-B14F-4D97-AF65-F5344CB8AC3E}">
        <p14:creationId xmlns:p14="http://schemas.microsoft.com/office/powerpoint/2010/main" val="24783532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3158154887"/>
              </p:ext>
            </p:extLst>
          </p:nvPr>
        </p:nvGraphicFramePr>
        <p:xfrm>
          <a:off x="457200" y="620688"/>
          <a:ext cx="8229600" cy="5703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學校資源供享性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rgbClr val="7030A0"/>
                  </a:solidFill>
                  <a:prstDash val="solid"/>
                </a:ln>
                <a:solidFill>
                  <a:schemeClr val="accent6">
                    <a:lumMod val="75000"/>
                  </a:schemeClr>
                </a:solidFill>
                <a:effectLst/>
                <a:latin typeface="+mn-ea"/>
                <a:ea typeface="+mn-ea"/>
              </a:rPr>
              <a:t>學習效能卓越性</a:t>
            </a:r>
          </a:p>
        </p:txBody>
      </p:sp>
    </p:spTree>
    <p:extLst>
      <p:ext uri="{BB962C8B-B14F-4D97-AF65-F5344CB8AC3E}">
        <p14:creationId xmlns:p14="http://schemas.microsoft.com/office/powerpoint/2010/main" val="647847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sz="3200" b="0" dirty="0">
                <a:ln w="15875" cmpd="sng">
                  <a:solidFill>
                    <a:srgbClr val="003366"/>
                  </a:solidFill>
                  <a:prstDash val="solid"/>
                </a:ln>
                <a:solidFill>
                  <a:srgbClr val="7030A0"/>
                </a:solidFill>
                <a:effectLst/>
              </a:rPr>
              <a:t>訓練精英團隊發揚學校特色；</a:t>
            </a:r>
            <a:br>
              <a:rPr lang="zh-TW" altLang="zh-TW" sz="3200" b="0" dirty="0">
                <a:ln w="15875" cmpd="sng">
                  <a:solidFill>
                    <a:srgbClr val="003366"/>
                  </a:solidFill>
                  <a:prstDash val="solid"/>
                </a:ln>
                <a:solidFill>
                  <a:srgbClr val="7030A0"/>
                </a:solidFill>
                <a:effectLst/>
              </a:rPr>
            </a:br>
            <a:r>
              <a:rPr lang="zh-TW" altLang="zh-TW" sz="3200" b="0" dirty="0">
                <a:ln w="15875" cmpd="sng">
                  <a:solidFill>
                    <a:srgbClr val="003366"/>
                  </a:solidFill>
                  <a:prstDash val="solid"/>
                </a:ln>
                <a:solidFill>
                  <a:srgbClr val="7030A0"/>
                </a:solidFill>
                <a:effectLst/>
              </a:rPr>
              <a:t>行銷學校亮點創造卓越。</a:t>
            </a:r>
            <a:endParaRPr lang="zh-TW" altLang="en-US" sz="3200" b="0" dirty="0">
              <a:ln w="15875" cmpd="sng">
                <a:solidFill>
                  <a:srgbClr val="003366"/>
                </a:solidFill>
                <a:prstDash val="solid"/>
              </a:ln>
              <a:solidFill>
                <a:srgbClr val="7030A0"/>
              </a:solidFill>
            </a:endParaRPr>
          </a:p>
        </p:txBody>
      </p:sp>
      <p:graphicFrame>
        <p:nvGraphicFramePr>
          <p:cNvPr id="5" name="內容版面配置區 10"/>
          <p:cNvGraphicFramePr>
            <a:graphicFrameLocks noGrp="1"/>
          </p:cNvGraphicFramePr>
          <p:nvPr>
            <p:ph idx="1"/>
            <p:extLst>
              <p:ext uri="{D42A27DB-BD31-4B8C-83A1-F6EECF244321}">
                <p14:modId xmlns:p14="http://schemas.microsoft.com/office/powerpoint/2010/main" val="3750515676"/>
              </p:ext>
            </p:extLst>
          </p:nvPr>
        </p:nvGraphicFramePr>
        <p:xfrm>
          <a:off x="457200" y="2060848"/>
          <a:ext cx="8229600" cy="3816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學校資源供享性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rgbClr val="7030A0"/>
                  </a:solidFill>
                  <a:prstDash val="solid"/>
                </a:ln>
                <a:solidFill>
                  <a:srgbClr val="7030A0"/>
                </a:solidFill>
                <a:effectLst/>
                <a:latin typeface="+mn-ea"/>
                <a:ea typeface="+mn-ea"/>
              </a:rPr>
              <a:t>學習效能卓越性</a:t>
            </a:r>
          </a:p>
        </p:txBody>
      </p:sp>
    </p:spTree>
    <p:extLst>
      <p:ext uri="{BB962C8B-B14F-4D97-AF65-F5344CB8AC3E}">
        <p14:creationId xmlns:p14="http://schemas.microsoft.com/office/powerpoint/2010/main" val="21727484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n w="15875" cmpd="sng">
                  <a:solidFill>
                    <a:srgbClr val="003366"/>
                  </a:solidFill>
                  <a:prstDash val="solid"/>
                </a:ln>
              </a:rPr>
              <a:t>柔道小將訓練花絮</a:t>
            </a:r>
          </a:p>
        </p:txBody>
      </p:sp>
      <p:pic>
        <p:nvPicPr>
          <p:cNvPr id="4" name="內容版面配置區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7106" b="16959"/>
          <a:stretch/>
        </p:blipFill>
        <p:spPr>
          <a:xfrm>
            <a:off x="5761846" y="2547606"/>
            <a:ext cx="2524184" cy="189651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學校資源供享性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rgbClr val="7030A0"/>
                  </a:solidFill>
                  <a:prstDash val="solid"/>
                </a:ln>
                <a:solidFill>
                  <a:srgbClr val="7030A0"/>
                </a:solidFill>
                <a:effectLst/>
                <a:latin typeface="+mn-ea"/>
                <a:ea typeface="+mn-ea"/>
              </a:rPr>
              <a:t>學習效能卓越性</a:t>
            </a:r>
          </a:p>
        </p:txBody>
      </p:sp>
      <p:pic>
        <p:nvPicPr>
          <p:cNvPr id="6" name="圖片 5"/>
          <p:cNvPicPr>
            <a:picLocks noChangeAspect="1"/>
          </p:cNvPicPr>
          <p:nvPr/>
        </p:nvPicPr>
        <p:blipFill rotWithShape="1">
          <a:blip r:embed="rId3" cstate="print">
            <a:extLst>
              <a:ext uri="{28A0092B-C50C-407E-A947-70E740481C1C}">
                <a14:useLocalDpi xmlns:a14="http://schemas.microsoft.com/office/drawing/2010/main" val="0"/>
              </a:ext>
            </a:extLst>
          </a:blip>
          <a:srcRect l="6039" b="15014"/>
          <a:stretch/>
        </p:blipFill>
        <p:spPr>
          <a:xfrm>
            <a:off x="5273104" y="1196752"/>
            <a:ext cx="2708623" cy="183742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7" name="圖片 6"/>
          <p:cNvPicPr>
            <a:picLocks noChangeAspect="1"/>
          </p:cNvPicPr>
          <p:nvPr/>
        </p:nvPicPr>
        <p:blipFill rotWithShape="1">
          <a:blip r:embed="rId4" cstate="print">
            <a:extLst>
              <a:ext uri="{28A0092B-C50C-407E-A947-70E740481C1C}">
                <a14:useLocalDpi xmlns:a14="http://schemas.microsoft.com/office/drawing/2010/main" val="0"/>
              </a:ext>
            </a:extLst>
          </a:blip>
          <a:srcRect l="8358" t="34785" r="12985" b="22189"/>
          <a:stretch/>
        </p:blipFill>
        <p:spPr>
          <a:xfrm>
            <a:off x="3738593" y="4074034"/>
            <a:ext cx="5113113" cy="2097678"/>
          </a:xfrm>
          <a:prstGeom prst="rect">
            <a:avLst/>
          </a:prstGeom>
          <a:ln>
            <a:noFill/>
          </a:ln>
          <a:effectLst>
            <a:softEdge rad="112500"/>
          </a:effectLst>
        </p:spPr>
      </p:pic>
      <p:pic>
        <p:nvPicPr>
          <p:cNvPr id="9" name="圖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5319" y="4077072"/>
            <a:ext cx="3168350" cy="2376263"/>
          </a:xfrm>
          <a:prstGeom prst="ellipse">
            <a:avLst/>
          </a:prstGeom>
          <a:ln>
            <a:noFill/>
          </a:ln>
          <a:effectLst>
            <a:softEdge rad="112500"/>
          </a:effectLst>
        </p:spPr>
      </p:pic>
      <p:pic>
        <p:nvPicPr>
          <p:cNvPr id="10" name="圖片 9"/>
          <p:cNvPicPr>
            <a:picLocks noChangeAspect="1"/>
          </p:cNvPicPr>
          <p:nvPr/>
        </p:nvPicPr>
        <p:blipFill rotWithShape="1">
          <a:blip r:embed="rId6" cstate="print">
            <a:extLst>
              <a:ext uri="{28A0092B-C50C-407E-A947-70E740481C1C}">
                <a14:useLocalDpi xmlns:a14="http://schemas.microsoft.com/office/drawing/2010/main" val="0"/>
              </a:ext>
            </a:extLst>
          </a:blip>
          <a:srcRect b="2092"/>
          <a:stretch/>
        </p:blipFill>
        <p:spPr>
          <a:xfrm>
            <a:off x="1010914" y="1667064"/>
            <a:ext cx="2736304" cy="2009281"/>
          </a:xfrm>
          <a:prstGeom prst="rect">
            <a:avLst/>
          </a:prstGeom>
          <a:ln>
            <a:noFill/>
          </a:ln>
          <a:effectLst>
            <a:softEdge rad="112500"/>
          </a:effectLst>
        </p:spPr>
      </p:pic>
      <p:pic>
        <p:nvPicPr>
          <p:cNvPr id="8" name="圖片 7"/>
          <p:cNvPicPr>
            <a:picLocks noChangeAspect="1"/>
          </p:cNvPicPr>
          <p:nvPr/>
        </p:nvPicPr>
        <p:blipFill rotWithShape="1">
          <a:blip r:embed="rId7" cstate="print">
            <a:extLst>
              <a:ext uri="{28A0092B-C50C-407E-A947-70E740481C1C}">
                <a14:useLocalDpi xmlns:a14="http://schemas.microsoft.com/office/drawing/2010/main" val="0"/>
              </a:ext>
            </a:extLst>
          </a:blip>
          <a:srcRect l="25910" t="12180" b="8546"/>
          <a:stretch/>
        </p:blipFill>
        <p:spPr>
          <a:xfrm>
            <a:off x="2771800" y="2897221"/>
            <a:ext cx="2603528" cy="2089285"/>
          </a:xfrm>
          <a:prstGeom prst="rect">
            <a:avLst/>
          </a:prstGeom>
          <a:ln>
            <a:noFill/>
          </a:ln>
          <a:effectLst>
            <a:softEdge rad="112500"/>
          </a:effectLst>
        </p:spPr>
      </p:pic>
      <p:pic>
        <p:nvPicPr>
          <p:cNvPr id="11" name="Picture 4" descr="C:\Users\mei-gary\AppData\Local\Microsoft\Windows\Temporary Internet Files\Content.IE5\BPNJ0E0R\MC900442142[1].png">
            <a:hlinkClick r:id="rId8" action="ppaction://hlinkfile"/>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72400" y="6237311"/>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mei-gary\AppData\Local\Microsoft\Windows\Temporary Internet Files\Content.IE5\BPNJ0E0R\MC900442142[1].png">
            <a:hlinkClick r:id="rId10" action="ppaction://hlinkfile"/>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27415" y="6237311"/>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mei-gary\AppData\Local\Microsoft\Windows\Temporary Internet Files\Content.IE5\BPNJ0E0R\MC900442142[1].png">
            <a:hlinkClick r:id="rId11" action="ppaction://hlinkfile"/>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417345" y="6237311"/>
            <a:ext cx="432048" cy="432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2039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sz="3200" b="0" dirty="0">
                <a:ln w="15875" cmpd="sng">
                  <a:solidFill>
                    <a:srgbClr val="003366"/>
                  </a:solidFill>
                  <a:prstDash val="solid"/>
                </a:ln>
                <a:solidFill>
                  <a:srgbClr val="7030A0"/>
                </a:solidFill>
                <a:effectLst/>
              </a:rPr>
              <a:t>積極參與各項比賽展演活動；</a:t>
            </a:r>
            <a:br>
              <a:rPr lang="zh-TW" altLang="zh-TW" sz="3200" b="0" dirty="0">
                <a:ln w="15875" cmpd="sng">
                  <a:solidFill>
                    <a:srgbClr val="003366"/>
                  </a:solidFill>
                  <a:prstDash val="solid"/>
                </a:ln>
                <a:solidFill>
                  <a:srgbClr val="7030A0"/>
                </a:solidFill>
                <a:effectLst/>
              </a:rPr>
            </a:br>
            <a:r>
              <a:rPr lang="zh-TW" altLang="zh-TW" sz="3200" b="0" dirty="0">
                <a:ln w="15875" cmpd="sng">
                  <a:solidFill>
                    <a:srgbClr val="003366"/>
                  </a:solidFill>
                  <a:prstDash val="solid"/>
                </a:ln>
                <a:solidFill>
                  <a:srgbClr val="7030A0"/>
                </a:solidFill>
                <a:effectLst/>
              </a:rPr>
              <a:t>多元展現學生學習成果。</a:t>
            </a:r>
            <a:endParaRPr lang="zh-TW" altLang="en-US" sz="3200" b="0" dirty="0">
              <a:ln w="15875" cmpd="sng">
                <a:solidFill>
                  <a:srgbClr val="003366"/>
                </a:solidFill>
                <a:prstDash val="solid"/>
              </a:ln>
              <a:solidFill>
                <a:srgbClr val="7030A0"/>
              </a:solidFill>
            </a:endParaRPr>
          </a:p>
        </p:txBody>
      </p:sp>
      <p:graphicFrame>
        <p:nvGraphicFramePr>
          <p:cNvPr id="5" name="內容版面配置區 10"/>
          <p:cNvGraphicFramePr>
            <a:graphicFrameLocks noGrp="1"/>
          </p:cNvGraphicFramePr>
          <p:nvPr>
            <p:ph idx="1"/>
            <p:extLst>
              <p:ext uri="{D42A27DB-BD31-4B8C-83A1-F6EECF244321}">
                <p14:modId xmlns:p14="http://schemas.microsoft.com/office/powerpoint/2010/main" val="1112792975"/>
              </p:ext>
            </p:extLst>
          </p:nvPr>
        </p:nvGraphicFramePr>
        <p:xfrm>
          <a:off x="457200" y="2060848"/>
          <a:ext cx="8229600" cy="3816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學校資源供享性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rgbClr val="7030A0"/>
                  </a:solidFill>
                  <a:prstDash val="solid"/>
                </a:ln>
                <a:solidFill>
                  <a:srgbClr val="7030A0"/>
                </a:solidFill>
                <a:effectLst/>
                <a:latin typeface="+mn-ea"/>
                <a:ea typeface="+mn-ea"/>
              </a:rPr>
              <a:t>學習效能卓越性</a:t>
            </a:r>
          </a:p>
        </p:txBody>
      </p:sp>
    </p:spTree>
    <p:extLst>
      <p:ext uri="{BB962C8B-B14F-4D97-AF65-F5344CB8AC3E}">
        <p14:creationId xmlns:p14="http://schemas.microsoft.com/office/powerpoint/2010/main" val="34148025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n w="15875" cmpd="sng">
                  <a:solidFill>
                    <a:srgbClr val="003366"/>
                  </a:solidFill>
                  <a:prstDash val="solid"/>
                </a:ln>
              </a:rPr>
              <a:t>柔道隊歷年展演場次表</a:t>
            </a:r>
          </a:p>
        </p:txBody>
      </p:sp>
      <p:graphicFrame>
        <p:nvGraphicFramePr>
          <p:cNvPr id="6" name="內容版面配置區 5"/>
          <p:cNvGraphicFramePr>
            <a:graphicFrameLocks noGrp="1"/>
          </p:cNvGraphicFramePr>
          <p:nvPr>
            <p:ph idx="1"/>
            <p:extLst>
              <p:ext uri="{D42A27DB-BD31-4B8C-83A1-F6EECF244321}">
                <p14:modId xmlns:p14="http://schemas.microsoft.com/office/powerpoint/2010/main" val="39293162"/>
              </p:ext>
            </p:extLst>
          </p:nvPr>
        </p:nvGraphicFramePr>
        <p:xfrm>
          <a:off x="395536" y="1700808"/>
          <a:ext cx="8568952" cy="4392486"/>
        </p:xfrm>
        <a:graphic>
          <a:graphicData uri="http://schemas.openxmlformats.org/drawingml/2006/table">
            <a:tbl>
              <a:tblPr firstRow="1" firstCol="1" bandRow="1">
                <a:tableStyleId>{93296810-A885-4BE3-A3E7-6D5BEEA58F35}</a:tableStyleId>
              </a:tblPr>
              <a:tblGrid>
                <a:gridCol w="718640">
                  <a:extLst>
                    <a:ext uri="{9D8B030D-6E8A-4147-A177-3AD203B41FA5}">
                      <a16:colId xmlns:a16="http://schemas.microsoft.com/office/drawing/2014/main" val="20000"/>
                    </a:ext>
                  </a:extLst>
                </a:gridCol>
                <a:gridCol w="5762080">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tblGrid>
              <a:tr h="488054">
                <a:tc>
                  <a:txBody>
                    <a:bodyPr/>
                    <a:lstStyle/>
                    <a:p>
                      <a:pPr algn="ctr">
                        <a:lnSpc>
                          <a:spcPct val="150000"/>
                        </a:lnSpc>
                        <a:spcAft>
                          <a:spcPts val="0"/>
                        </a:spcAft>
                      </a:pPr>
                      <a:r>
                        <a:rPr lang="zh-TW" sz="2000" kern="100" dirty="0">
                          <a:effectLst/>
                        </a:rPr>
                        <a:t>場次</a:t>
                      </a:r>
                      <a:endParaRPr lang="zh-TW" sz="2000"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kern="100" dirty="0">
                          <a:effectLst/>
                        </a:rPr>
                        <a:t>展 演 主 題</a:t>
                      </a:r>
                      <a:endParaRPr lang="zh-TW" sz="2000" kern="100" dirty="0">
                        <a:effectLst/>
                        <a:latin typeface="Times New Roman"/>
                        <a:ea typeface="標楷體"/>
                        <a:cs typeface="Sendnya"/>
                      </a:endParaRPr>
                    </a:p>
                  </a:txBody>
                  <a:tcPr marL="68580" marR="68580" marT="0" marB="0" anchor="ctr"/>
                </a:tc>
                <a:tc>
                  <a:txBody>
                    <a:bodyPr/>
                    <a:lstStyle/>
                    <a:p>
                      <a:pPr algn="ctr">
                        <a:lnSpc>
                          <a:spcPct val="150000"/>
                        </a:lnSpc>
                        <a:spcAft>
                          <a:spcPts val="0"/>
                        </a:spcAft>
                      </a:pPr>
                      <a:r>
                        <a:rPr lang="zh-TW" sz="2000" kern="100" dirty="0">
                          <a:effectLst/>
                        </a:rPr>
                        <a:t>地 點</a:t>
                      </a:r>
                      <a:endParaRPr lang="zh-TW" sz="20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0"/>
                  </a:ext>
                </a:extLst>
              </a:tr>
              <a:tr h="488054">
                <a:tc>
                  <a:txBody>
                    <a:bodyPr/>
                    <a:lstStyle/>
                    <a:p>
                      <a:pPr algn="ctr">
                        <a:lnSpc>
                          <a:spcPct val="150000"/>
                        </a:lnSpc>
                        <a:spcAft>
                          <a:spcPts val="0"/>
                        </a:spcAft>
                      </a:pPr>
                      <a:r>
                        <a:rPr lang="en-US" sz="2000" kern="100">
                          <a:effectLst/>
                        </a:rPr>
                        <a:t>1</a:t>
                      </a:r>
                      <a:endParaRPr lang="zh-TW" sz="2000" kern="100">
                        <a:effectLst/>
                        <a:latin typeface="Times New Roman"/>
                        <a:ea typeface="標楷體"/>
                        <a:cs typeface="Sendnya"/>
                      </a:endParaRPr>
                    </a:p>
                  </a:txBody>
                  <a:tcPr marL="68580" marR="68580" marT="0" marB="0" anchor="ctr"/>
                </a:tc>
                <a:tc>
                  <a:txBody>
                    <a:bodyPr/>
                    <a:lstStyle/>
                    <a:p>
                      <a:r>
                        <a:rPr lang="en-US" altLang="zh-TW" dirty="0"/>
                        <a:t>106-2017</a:t>
                      </a:r>
                      <a:r>
                        <a:rPr lang="zh-TW" altLang="en-US" dirty="0"/>
                        <a:t>臺北市大運柔道項目開幕進場舉牌員</a:t>
                      </a:r>
                    </a:p>
                  </a:txBody>
                  <a:tcPr marL="68580" marR="68580" marT="0" marB="0" anchor="ctr"/>
                </a:tc>
                <a:tc>
                  <a:txBody>
                    <a:bodyPr/>
                    <a:lstStyle/>
                    <a:p>
                      <a:r>
                        <a:rPr lang="zh-TW" altLang="en-US" dirty="0"/>
                        <a:t>新竹市體育館</a:t>
                      </a:r>
                    </a:p>
                  </a:txBody>
                  <a:tcPr marL="68580" marR="68580" marT="0" marB="0" anchor="ctr"/>
                </a:tc>
                <a:extLst>
                  <a:ext uri="{0D108BD9-81ED-4DB2-BD59-A6C34878D82A}">
                    <a16:rowId xmlns:a16="http://schemas.microsoft.com/office/drawing/2014/main" val="10001"/>
                  </a:ext>
                </a:extLst>
              </a:tr>
              <a:tr h="488054">
                <a:tc>
                  <a:txBody>
                    <a:bodyPr/>
                    <a:lstStyle/>
                    <a:p>
                      <a:pPr algn="ctr">
                        <a:lnSpc>
                          <a:spcPct val="150000"/>
                        </a:lnSpc>
                        <a:spcAft>
                          <a:spcPts val="0"/>
                        </a:spcAft>
                      </a:pPr>
                      <a:r>
                        <a:rPr lang="en-US" sz="2000" kern="100">
                          <a:effectLst/>
                        </a:rPr>
                        <a:t>2</a:t>
                      </a:r>
                      <a:endParaRPr lang="zh-TW" sz="2000" kern="100">
                        <a:effectLst/>
                        <a:latin typeface="Times New Roman"/>
                        <a:ea typeface="標楷體"/>
                        <a:cs typeface="Sendnya"/>
                      </a:endParaRPr>
                    </a:p>
                  </a:txBody>
                  <a:tcPr marL="68580" marR="68580" marT="0" marB="0" anchor="ctr"/>
                </a:tc>
                <a:tc>
                  <a:txBody>
                    <a:bodyPr/>
                    <a:lstStyle/>
                    <a:p>
                      <a:r>
                        <a:rPr lang="en-US" altLang="zh-TW" dirty="0"/>
                        <a:t>105-2016</a:t>
                      </a:r>
                      <a:r>
                        <a:rPr lang="zh-TW" altLang="zh-TW" sz="1800" kern="100" dirty="0">
                          <a:effectLst/>
                        </a:rPr>
                        <a:t>亞洲臺北國際柔道公開賽</a:t>
                      </a:r>
                      <a:r>
                        <a:rPr lang="zh-TW" altLang="en-US" dirty="0"/>
                        <a:t>開幕進場舉牌員</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zh-TW" sz="1800" kern="100" dirty="0">
                          <a:effectLst/>
                        </a:rPr>
                        <a:t>台北體育館</a:t>
                      </a:r>
                      <a:endParaRPr lang="zh-TW" altLang="zh-TW" sz="18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2"/>
                  </a:ext>
                </a:extLst>
              </a:tr>
              <a:tr h="488054">
                <a:tc>
                  <a:txBody>
                    <a:bodyPr/>
                    <a:lstStyle/>
                    <a:p>
                      <a:pPr algn="ctr">
                        <a:lnSpc>
                          <a:spcPct val="150000"/>
                        </a:lnSpc>
                        <a:spcAft>
                          <a:spcPts val="0"/>
                        </a:spcAft>
                      </a:pPr>
                      <a:r>
                        <a:rPr lang="en-US" sz="2000" kern="100">
                          <a:effectLst/>
                        </a:rPr>
                        <a:t>3</a:t>
                      </a:r>
                      <a:endParaRPr lang="zh-TW" sz="2000" kern="100">
                        <a:effectLst/>
                        <a:latin typeface="Times New Roman"/>
                        <a:ea typeface="標楷體"/>
                        <a:cs typeface="Sendnya"/>
                      </a:endParaRPr>
                    </a:p>
                  </a:txBody>
                  <a:tcPr marL="68580" marR="68580" marT="0" marB="0" anchor="ctr"/>
                </a:tc>
                <a:tc>
                  <a:txBody>
                    <a:bodyPr/>
                    <a:lstStyle/>
                    <a:p>
                      <a:pPr algn="just">
                        <a:lnSpc>
                          <a:spcPct val="150000"/>
                        </a:lnSpc>
                        <a:spcAft>
                          <a:spcPts val="0"/>
                        </a:spcAft>
                      </a:pPr>
                      <a:r>
                        <a:rPr lang="en-US" sz="2000" kern="100" dirty="0">
                          <a:effectLst/>
                        </a:rPr>
                        <a:t>102</a:t>
                      </a:r>
                      <a:r>
                        <a:rPr lang="zh-TW" sz="2000" kern="100" dirty="0">
                          <a:effectLst/>
                        </a:rPr>
                        <a:t>年亞洲臺北國際柔道公開賽記者會</a:t>
                      </a:r>
                      <a:endParaRPr lang="zh-TW" sz="2000" kern="100" dirty="0">
                        <a:effectLst/>
                        <a:latin typeface="Times New Roman"/>
                        <a:ea typeface="標楷體"/>
                        <a:cs typeface="Sendnya"/>
                      </a:endParaRPr>
                    </a:p>
                  </a:txBody>
                  <a:tcPr marL="68580" marR="68580" marT="0" marB="0" anchor="ctr"/>
                </a:tc>
                <a:tc>
                  <a:txBody>
                    <a:bodyPr/>
                    <a:lstStyle/>
                    <a:p>
                      <a:pPr algn="l">
                        <a:lnSpc>
                          <a:spcPct val="150000"/>
                        </a:lnSpc>
                        <a:spcAft>
                          <a:spcPts val="0"/>
                        </a:spcAft>
                      </a:pPr>
                      <a:r>
                        <a:rPr lang="zh-TW" sz="2000" kern="100" dirty="0">
                          <a:effectLst/>
                        </a:rPr>
                        <a:t>台北市王朝飯店</a:t>
                      </a:r>
                      <a:endParaRPr lang="zh-TW" sz="20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3"/>
                  </a:ext>
                </a:extLst>
              </a:tr>
              <a:tr h="488054">
                <a:tc>
                  <a:txBody>
                    <a:bodyPr/>
                    <a:lstStyle/>
                    <a:p>
                      <a:pPr algn="ctr">
                        <a:lnSpc>
                          <a:spcPct val="150000"/>
                        </a:lnSpc>
                        <a:spcAft>
                          <a:spcPts val="0"/>
                        </a:spcAft>
                      </a:pPr>
                      <a:r>
                        <a:rPr lang="en-US" sz="2000" kern="100">
                          <a:effectLst/>
                        </a:rPr>
                        <a:t>4</a:t>
                      </a:r>
                      <a:endParaRPr lang="zh-TW" sz="2000" kern="100">
                        <a:effectLst/>
                        <a:latin typeface="Times New Roman"/>
                        <a:ea typeface="標楷體"/>
                        <a:cs typeface="Sendnya"/>
                      </a:endParaRPr>
                    </a:p>
                  </a:txBody>
                  <a:tcPr marL="68580" marR="68580" marT="0" marB="0" anchor="ctr"/>
                </a:tc>
                <a:tc>
                  <a:txBody>
                    <a:bodyPr/>
                    <a:lstStyle/>
                    <a:p>
                      <a:pPr algn="just">
                        <a:lnSpc>
                          <a:spcPct val="150000"/>
                        </a:lnSpc>
                        <a:spcAft>
                          <a:spcPts val="0"/>
                        </a:spcAft>
                      </a:pPr>
                      <a:r>
                        <a:rPr lang="en-US" sz="2000" kern="100" dirty="0">
                          <a:effectLst/>
                        </a:rPr>
                        <a:t>101</a:t>
                      </a:r>
                      <a:r>
                        <a:rPr lang="zh-TW" sz="2000" kern="100" dirty="0">
                          <a:effectLst/>
                        </a:rPr>
                        <a:t>年亞洲青少年柔道錦標賽開幕表演</a:t>
                      </a:r>
                      <a:endParaRPr lang="zh-TW" sz="2000" kern="100" dirty="0">
                        <a:effectLst/>
                        <a:latin typeface="Times New Roman"/>
                        <a:ea typeface="標楷體"/>
                        <a:cs typeface="Sendnya"/>
                      </a:endParaRPr>
                    </a:p>
                  </a:txBody>
                  <a:tcPr marL="68580" marR="68580" marT="0" marB="0" anchor="ctr"/>
                </a:tc>
                <a:tc>
                  <a:txBody>
                    <a:bodyPr/>
                    <a:lstStyle/>
                    <a:p>
                      <a:pPr algn="l">
                        <a:lnSpc>
                          <a:spcPct val="150000"/>
                        </a:lnSpc>
                        <a:spcAft>
                          <a:spcPts val="0"/>
                        </a:spcAft>
                      </a:pPr>
                      <a:r>
                        <a:rPr lang="zh-TW" sz="2000" kern="100" dirty="0">
                          <a:effectLst/>
                        </a:rPr>
                        <a:t>台北體育館</a:t>
                      </a:r>
                      <a:endParaRPr lang="zh-TW" sz="20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4"/>
                  </a:ext>
                </a:extLst>
              </a:tr>
              <a:tr h="488054">
                <a:tc>
                  <a:txBody>
                    <a:bodyPr/>
                    <a:lstStyle/>
                    <a:p>
                      <a:pPr algn="ctr">
                        <a:lnSpc>
                          <a:spcPct val="150000"/>
                        </a:lnSpc>
                        <a:spcAft>
                          <a:spcPts val="0"/>
                        </a:spcAft>
                      </a:pPr>
                      <a:r>
                        <a:rPr lang="en-US" sz="2000" kern="100">
                          <a:effectLst/>
                        </a:rPr>
                        <a:t>5</a:t>
                      </a:r>
                      <a:endParaRPr lang="zh-TW" sz="2000" kern="100">
                        <a:effectLst/>
                        <a:latin typeface="Times New Roman"/>
                        <a:ea typeface="標楷體"/>
                        <a:cs typeface="Sendnya"/>
                      </a:endParaRPr>
                    </a:p>
                  </a:txBody>
                  <a:tcPr marL="68580" marR="68580" marT="0" marB="0" anchor="ctr"/>
                </a:tc>
                <a:tc>
                  <a:txBody>
                    <a:bodyPr/>
                    <a:lstStyle/>
                    <a:p>
                      <a:pPr algn="just">
                        <a:lnSpc>
                          <a:spcPct val="150000"/>
                        </a:lnSpc>
                        <a:spcAft>
                          <a:spcPts val="0"/>
                        </a:spcAft>
                      </a:pPr>
                      <a:r>
                        <a:rPr lang="en-US" sz="2000" kern="100" dirty="0">
                          <a:effectLst/>
                        </a:rPr>
                        <a:t>100</a:t>
                      </a:r>
                      <a:r>
                        <a:rPr lang="zh-TW" sz="2000" kern="100" dirty="0">
                          <a:effectLst/>
                        </a:rPr>
                        <a:t>年臺北國際柔道公開賽開幕表演</a:t>
                      </a:r>
                      <a:endParaRPr lang="zh-TW" sz="2000" kern="100" dirty="0">
                        <a:effectLst/>
                        <a:latin typeface="Times New Roman"/>
                        <a:ea typeface="標楷體"/>
                        <a:cs typeface="Sendnya"/>
                      </a:endParaRPr>
                    </a:p>
                  </a:txBody>
                  <a:tcPr marL="68580" marR="68580" marT="0" marB="0" anchor="ctr"/>
                </a:tc>
                <a:tc>
                  <a:txBody>
                    <a:bodyPr/>
                    <a:lstStyle/>
                    <a:p>
                      <a:pPr algn="l">
                        <a:lnSpc>
                          <a:spcPct val="150000"/>
                        </a:lnSpc>
                        <a:spcAft>
                          <a:spcPts val="0"/>
                        </a:spcAft>
                      </a:pPr>
                      <a:r>
                        <a:rPr lang="zh-TW" sz="2000" kern="100" dirty="0">
                          <a:effectLst/>
                        </a:rPr>
                        <a:t>台北體育館</a:t>
                      </a:r>
                      <a:endParaRPr lang="zh-TW" sz="20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5"/>
                  </a:ext>
                </a:extLst>
              </a:tr>
              <a:tr h="488054">
                <a:tc>
                  <a:txBody>
                    <a:bodyPr/>
                    <a:lstStyle/>
                    <a:p>
                      <a:pPr algn="ctr">
                        <a:lnSpc>
                          <a:spcPct val="150000"/>
                        </a:lnSpc>
                        <a:spcAft>
                          <a:spcPts val="0"/>
                        </a:spcAft>
                      </a:pPr>
                      <a:r>
                        <a:rPr lang="en-US" sz="2000" kern="100">
                          <a:effectLst/>
                        </a:rPr>
                        <a:t>6</a:t>
                      </a:r>
                      <a:endParaRPr lang="zh-TW" sz="2000" kern="100">
                        <a:effectLst/>
                        <a:latin typeface="Times New Roman"/>
                        <a:ea typeface="標楷體"/>
                        <a:cs typeface="Sendnya"/>
                      </a:endParaRPr>
                    </a:p>
                  </a:txBody>
                  <a:tcPr marL="68580" marR="68580" marT="0" marB="0" anchor="ctr"/>
                </a:tc>
                <a:tc>
                  <a:txBody>
                    <a:bodyPr/>
                    <a:lstStyle/>
                    <a:p>
                      <a:pPr algn="just">
                        <a:lnSpc>
                          <a:spcPct val="150000"/>
                        </a:lnSpc>
                        <a:spcAft>
                          <a:spcPts val="0"/>
                        </a:spcAft>
                      </a:pPr>
                      <a:r>
                        <a:rPr lang="en-US" sz="2000" kern="100" dirty="0">
                          <a:effectLst/>
                        </a:rPr>
                        <a:t>99</a:t>
                      </a:r>
                      <a:r>
                        <a:rPr lang="zh-TW" sz="2000" kern="100" dirty="0">
                          <a:effectLst/>
                        </a:rPr>
                        <a:t>年臺北國際花卉博覽會「新技蘊柔、興揚武道」</a:t>
                      </a:r>
                      <a:endParaRPr lang="zh-TW" sz="2000" kern="100" dirty="0">
                        <a:effectLst/>
                        <a:latin typeface="Times New Roman"/>
                        <a:ea typeface="標楷體"/>
                        <a:cs typeface="Sendnya"/>
                      </a:endParaRPr>
                    </a:p>
                  </a:txBody>
                  <a:tcPr marL="68580" marR="68580" marT="0" marB="0" anchor="ctr"/>
                </a:tc>
                <a:tc>
                  <a:txBody>
                    <a:bodyPr/>
                    <a:lstStyle/>
                    <a:p>
                      <a:pPr algn="l">
                        <a:lnSpc>
                          <a:spcPct val="150000"/>
                        </a:lnSpc>
                        <a:spcAft>
                          <a:spcPts val="0"/>
                        </a:spcAft>
                      </a:pPr>
                      <a:r>
                        <a:rPr lang="zh-TW" sz="2000" kern="100" dirty="0">
                          <a:effectLst/>
                        </a:rPr>
                        <a:t>台北市花博園區</a:t>
                      </a:r>
                      <a:endParaRPr lang="zh-TW" sz="20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6"/>
                  </a:ext>
                </a:extLst>
              </a:tr>
              <a:tr h="488054">
                <a:tc>
                  <a:txBody>
                    <a:bodyPr/>
                    <a:lstStyle/>
                    <a:p>
                      <a:pPr algn="ctr">
                        <a:lnSpc>
                          <a:spcPct val="150000"/>
                        </a:lnSpc>
                        <a:spcAft>
                          <a:spcPts val="0"/>
                        </a:spcAft>
                      </a:pPr>
                      <a:r>
                        <a:rPr lang="en-US" sz="2000" kern="100">
                          <a:effectLst/>
                        </a:rPr>
                        <a:t>7</a:t>
                      </a:r>
                      <a:endParaRPr lang="zh-TW" sz="2000" kern="100">
                        <a:effectLst/>
                        <a:latin typeface="Times New Roman"/>
                        <a:ea typeface="標楷體"/>
                        <a:cs typeface="Sendnya"/>
                      </a:endParaRPr>
                    </a:p>
                  </a:txBody>
                  <a:tcPr marL="68580" marR="68580" marT="0" marB="0" anchor="ctr"/>
                </a:tc>
                <a:tc>
                  <a:txBody>
                    <a:bodyPr/>
                    <a:lstStyle/>
                    <a:p>
                      <a:pPr algn="just">
                        <a:lnSpc>
                          <a:spcPct val="150000"/>
                        </a:lnSpc>
                        <a:spcAft>
                          <a:spcPts val="0"/>
                        </a:spcAft>
                      </a:pPr>
                      <a:r>
                        <a:rPr lang="en-US" sz="2000" kern="100" dirty="0">
                          <a:effectLst/>
                        </a:rPr>
                        <a:t>98</a:t>
                      </a:r>
                      <a:r>
                        <a:rPr lang="zh-TW" sz="2000" kern="100" dirty="0">
                          <a:effectLst/>
                        </a:rPr>
                        <a:t>年臺北縣周末秀運動</a:t>
                      </a:r>
                      <a:endParaRPr lang="zh-TW" sz="2000" kern="100" dirty="0">
                        <a:effectLst/>
                        <a:latin typeface="Times New Roman"/>
                        <a:ea typeface="標楷體"/>
                        <a:cs typeface="Sendnya"/>
                      </a:endParaRPr>
                    </a:p>
                  </a:txBody>
                  <a:tcPr marL="68580" marR="68580" marT="0" marB="0" anchor="ctr"/>
                </a:tc>
                <a:tc>
                  <a:txBody>
                    <a:bodyPr/>
                    <a:lstStyle/>
                    <a:p>
                      <a:pPr algn="l">
                        <a:lnSpc>
                          <a:spcPct val="150000"/>
                        </a:lnSpc>
                        <a:spcAft>
                          <a:spcPts val="0"/>
                        </a:spcAft>
                      </a:pPr>
                      <a:r>
                        <a:rPr lang="zh-TW" sz="2000" kern="100" dirty="0">
                          <a:effectLst/>
                        </a:rPr>
                        <a:t>新北市漁人碼頭</a:t>
                      </a:r>
                      <a:endParaRPr lang="zh-TW" sz="20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7"/>
                  </a:ext>
                </a:extLst>
              </a:tr>
              <a:tr h="488054">
                <a:tc>
                  <a:txBody>
                    <a:bodyPr/>
                    <a:lstStyle/>
                    <a:p>
                      <a:pPr algn="ctr">
                        <a:lnSpc>
                          <a:spcPct val="150000"/>
                        </a:lnSpc>
                        <a:spcAft>
                          <a:spcPts val="0"/>
                        </a:spcAft>
                      </a:pPr>
                      <a:r>
                        <a:rPr lang="en-US" sz="2000" kern="100">
                          <a:effectLst/>
                        </a:rPr>
                        <a:t>8</a:t>
                      </a:r>
                      <a:endParaRPr lang="zh-TW" sz="2000" kern="100">
                        <a:effectLst/>
                        <a:latin typeface="Times New Roman"/>
                        <a:ea typeface="標楷體"/>
                        <a:cs typeface="Sendnya"/>
                      </a:endParaRPr>
                    </a:p>
                  </a:txBody>
                  <a:tcPr marL="68580" marR="68580" marT="0" marB="0" anchor="ctr"/>
                </a:tc>
                <a:tc>
                  <a:txBody>
                    <a:bodyPr/>
                    <a:lstStyle/>
                    <a:p>
                      <a:pPr algn="just">
                        <a:lnSpc>
                          <a:spcPct val="150000"/>
                        </a:lnSpc>
                        <a:spcAft>
                          <a:spcPts val="0"/>
                        </a:spcAft>
                      </a:pPr>
                      <a:r>
                        <a:rPr lang="en-US" sz="2000" kern="100" dirty="0">
                          <a:effectLst/>
                        </a:rPr>
                        <a:t>97</a:t>
                      </a:r>
                      <a:r>
                        <a:rPr lang="zh-TW" sz="2000" kern="100" dirty="0">
                          <a:effectLst/>
                        </a:rPr>
                        <a:t>年淡水國際藝術嘉年華踩街</a:t>
                      </a:r>
                      <a:endParaRPr lang="zh-TW" sz="2000" kern="100" dirty="0">
                        <a:effectLst/>
                        <a:latin typeface="Times New Roman"/>
                        <a:ea typeface="標楷體"/>
                        <a:cs typeface="Sendnya"/>
                      </a:endParaRPr>
                    </a:p>
                  </a:txBody>
                  <a:tcPr marL="68580" marR="68580" marT="0" marB="0" anchor="ctr"/>
                </a:tc>
                <a:tc>
                  <a:txBody>
                    <a:bodyPr/>
                    <a:lstStyle/>
                    <a:p>
                      <a:pPr algn="l">
                        <a:lnSpc>
                          <a:spcPct val="150000"/>
                        </a:lnSpc>
                        <a:spcAft>
                          <a:spcPts val="0"/>
                        </a:spcAft>
                      </a:pPr>
                      <a:r>
                        <a:rPr lang="zh-TW" sz="2000" kern="100" dirty="0">
                          <a:effectLst/>
                        </a:rPr>
                        <a:t>新北市淡水老街</a:t>
                      </a:r>
                      <a:endParaRPr lang="zh-TW" sz="2000" kern="100" dirty="0">
                        <a:effectLst/>
                        <a:latin typeface="Times New Roman"/>
                        <a:ea typeface="標楷體"/>
                        <a:cs typeface="Sendnya"/>
                      </a:endParaRPr>
                    </a:p>
                  </a:txBody>
                  <a:tcPr marL="68580" marR="68580" marT="0" marB="0" anchor="ctr"/>
                </a:tc>
                <a:extLst>
                  <a:ext uri="{0D108BD9-81ED-4DB2-BD59-A6C34878D82A}">
                    <a16:rowId xmlns:a16="http://schemas.microsoft.com/office/drawing/2014/main" val="10008"/>
                  </a:ext>
                </a:extLst>
              </a:tr>
            </a:tbl>
          </a:graphicData>
        </a:graphic>
      </p:graphicFrame>
      <p:sp>
        <p:nvSpPr>
          <p:cNvPr id="7"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學校資源供享性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rgbClr val="7030A0"/>
                  </a:solidFill>
                  <a:prstDash val="solid"/>
                </a:ln>
                <a:solidFill>
                  <a:srgbClr val="7030A0"/>
                </a:solidFill>
                <a:effectLst/>
                <a:latin typeface="+mn-ea"/>
                <a:ea typeface="+mn-ea"/>
              </a:rPr>
              <a:t>學習效能卓越性</a:t>
            </a:r>
          </a:p>
        </p:txBody>
      </p:sp>
    </p:spTree>
    <p:extLst>
      <p:ext uri="{BB962C8B-B14F-4D97-AF65-F5344CB8AC3E}">
        <p14:creationId xmlns:p14="http://schemas.microsoft.com/office/powerpoint/2010/main" val="5280187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zh-TW" altLang="en-US" dirty="0"/>
              <a:t>綜合效益</a:t>
            </a:r>
            <a:r>
              <a:rPr lang="en-US" altLang="zh-TW" dirty="0"/>
              <a:t>-(1)</a:t>
            </a:r>
            <a:endParaRPr lang="zh-TW" altLang="en-US" dirty="0"/>
          </a:p>
        </p:txBody>
      </p:sp>
      <p:sp>
        <p:nvSpPr>
          <p:cNvPr id="5" name="直排文字版面配置區 4"/>
          <p:cNvSpPr>
            <a:spLocks noGrp="1"/>
          </p:cNvSpPr>
          <p:nvPr>
            <p:ph type="body" orient="vert" idx="1"/>
          </p:nvPr>
        </p:nvSpPr>
        <p:spPr/>
        <p:txBody>
          <a:bodyPr vert="horz">
            <a:normAutofit fontScale="92500" lnSpcReduction="20000"/>
          </a:bodyPr>
          <a:lstStyle/>
          <a:p>
            <a:pPr marL="0" lvl="0" indent="0">
              <a:buNone/>
            </a:pPr>
            <a:r>
              <a:rPr lang="zh-TW" altLang="zh-TW" b="1" dirty="0">
                <a:latin typeface="標楷體" panose="03000509000000000000" pitchFamily="65" charset="-120"/>
                <a:ea typeface="標楷體" panose="03000509000000000000" pitchFamily="65" charset="-120"/>
              </a:rPr>
              <a:t>量的效益</a:t>
            </a:r>
            <a:r>
              <a:rPr lang="zh-TW" altLang="en-US" b="1" dirty="0">
                <a:latin typeface="標楷體" panose="03000509000000000000" pitchFamily="65" charset="-120"/>
                <a:ea typeface="標楷體" panose="03000509000000000000" pitchFamily="65" charset="-120"/>
              </a:rPr>
              <a:t>：</a:t>
            </a:r>
            <a:endParaRPr lang="zh-TW" altLang="zh-TW" b="1" dirty="0">
              <a:latin typeface="標楷體" panose="03000509000000000000" pitchFamily="65" charset="-120"/>
              <a:ea typeface="標楷體" panose="03000509000000000000" pitchFamily="65" charset="-120"/>
            </a:endParaRPr>
          </a:p>
          <a:p>
            <a:pPr lvl="0">
              <a:spcAft>
                <a:spcPts val="600"/>
              </a:spcAft>
              <a:buFont typeface="Wingdings" panose="05000000000000000000" pitchFamily="2" charset="2"/>
              <a:buChar char="Ø"/>
            </a:pPr>
            <a:r>
              <a:rPr lang="zh-TW" altLang="zh-TW" dirty="0">
                <a:latin typeface="標楷體" panose="03000509000000000000" pitchFamily="65" charset="-120"/>
                <a:ea typeface="標楷體" panose="03000509000000000000" pitchFamily="65" charset="-120"/>
              </a:rPr>
              <a:t>上、下學期</a:t>
            </a:r>
            <a:r>
              <a:rPr lang="zh-TW" altLang="en-US" dirty="0">
                <a:latin typeface="標楷體" panose="03000509000000000000" pitchFamily="65" charset="-120"/>
                <a:ea typeface="標楷體" panose="03000509000000000000" pitchFamily="65" charset="-120"/>
              </a:rPr>
              <a:t>低</a:t>
            </a:r>
            <a:r>
              <a:rPr lang="zh-TW" altLang="zh-TW" dirty="0">
                <a:latin typeface="標楷體" panose="03000509000000000000" pitchFamily="65" charset="-120"/>
                <a:ea typeface="標楷體" panose="03000509000000000000" pitchFamily="65" charset="-120"/>
              </a:rPr>
              <a:t>年級學生各進行</a:t>
            </a:r>
            <a:r>
              <a:rPr lang="zh-TW" altLang="en-US" dirty="0">
                <a:latin typeface="標楷體" panose="03000509000000000000" pitchFamily="65" charset="-120"/>
                <a:ea typeface="標楷體" panose="03000509000000000000" pitchFamily="65" charset="-120"/>
              </a:rPr>
              <a:t>四</a:t>
            </a:r>
            <a:r>
              <a:rPr lang="zh-TW" altLang="zh-TW" dirty="0">
                <a:latin typeface="標楷體" panose="03000509000000000000" pitchFamily="65" charset="-120"/>
                <a:ea typeface="標楷體" panose="03000509000000000000" pitchFamily="65" charset="-120"/>
              </a:rPr>
              <a:t>週</a:t>
            </a:r>
            <a:r>
              <a:rPr lang="zh-TW" altLang="en-US" dirty="0">
                <a:latin typeface="標楷體" panose="03000509000000000000" pitchFamily="65" charset="-120"/>
                <a:ea typeface="標楷體" panose="03000509000000000000" pitchFamily="65" charset="-120"/>
              </a:rPr>
              <a:t>，每週</a:t>
            </a:r>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節</a:t>
            </a:r>
            <a:r>
              <a:rPr lang="zh-TW" altLang="zh-TW" dirty="0">
                <a:latin typeface="標楷體" panose="03000509000000000000" pitchFamily="65" charset="-120"/>
                <a:ea typeface="標楷體" panose="03000509000000000000" pitchFamily="65" charset="-120"/>
              </a:rPr>
              <a:t>的柔道特色課程；中高年級學生各進行</a:t>
            </a:r>
            <a:r>
              <a:rPr lang="zh-TW" altLang="en-US" dirty="0">
                <a:latin typeface="標楷體" panose="03000509000000000000" pitchFamily="65" charset="-120"/>
                <a:ea typeface="標楷體" panose="03000509000000000000" pitchFamily="65" charset="-120"/>
              </a:rPr>
              <a:t>二</a:t>
            </a:r>
            <a:r>
              <a:rPr lang="zh-TW" altLang="zh-TW" dirty="0">
                <a:latin typeface="標楷體" panose="03000509000000000000" pitchFamily="65" charset="-120"/>
                <a:ea typeface="標楷體" panose="03000509000000000000" pitchFamily="65" charset="-120"/>
              </a:rPr>
              <a:t>週</a:t>
            </a:r>
            <a:r>
              <a:rPr lang="zh-TW" altLang="en-US" dirty="0">
                <a:latin typeface="標楷體" panose="03000509000000000000" pitchFamily="65" charset="-120"/>
                <a:ea typeface="標楷體" panose="03000509000000000000" pitchFamily="65" charset="-120"/>
              </a:rPr>
              <a:t>，每週</a:t>
            </a:r>
            <a:r>
              <a:rPr lang="en-US" altLang="zh-TW" dirty="0">
                <a:latin typeface="標楷體" panose="03000509000000000000" pitchFamily="65" charset="-120"/>
                <a:ea typeface="標楷體" panose="03000509000000000000" pitchFamily="65" charset="-120"/>
              </a:rPr>
              <a:t>2</a:t>
            </a:r>
            <a:r>
              <a:rPr lang="zh-TW" altLang="en-US" dirty="0">
                <a:latin typeface="標楷體" panose="03000509000000000000" pitchFamily="65" charset="-120"/>
                <a:ea typeface="標楷體" panose="03000509000000000000" pitchFamily="65" charset="-120"/>
              </a:rPr>
              <a:t>節</a:t>
            </a:r>
            <a:r>
              <a:rPr lang="zh-TW" altLang="zh-TW" dirty="0">
                <a:latin typeface="標楷體" panose="03000509000000000000" pitchFamily="65" charset="-120"/>
                <a:ea typeface="標楷體" panose="03000509000000000000" pitchFamily="65" charset="-120"/>
              </a:rPr>
              <a:t>的柔道特色課程</a:t>
            </a:r>
            <a:r>
              <a:rPr lang="zh-TW" altLang="en-US" dirty="0">
                <a:latin typeface="標楷體" panose="03000509000000000000" pitchFamily="65" charset="-120"/>
                <a:ea typeface="標楷體" panose="03000509000000000000" pitchFamily="65" charset="-120"/>
              </a:rPr>
              <a:t>。每學期每生實施</a:t>
            </a:r>
            <a:r>
              <a:rPr lang="en-US" altLang="zh-TW" dirty="0">
                <a:latin typeface="標楷體" panose="03000509000000000000" pitchFamily="65" charset="-120"/>
                <a:ea typeface="標楷體" panose="03000509000000000000" pitchFamily="65" charset="-120"/>
              </a:rPr>
              <a:t>4</a:t>
            </a:r>
            <a:r>
              <a:rPr lang="zh-TW" altLang="en-US" dirty="0">
                <a:latin typeface="標楷體" panose="03000509000000000000" pitchFamily="65" charset="-120"/>
                <a:ea typeface="標楷體" panose="03000509000000000000" pitchFamily="65" charset="-120"/>
              </a:rPr>
              <a:t>節課，每學年每生</a:t>
            </a:r>
            <a:r>
              <a:rPr lang="zh-TW" altLang="zh-TW" dirty="0">
                <a:latin typeface="標楷體" panose="03000509000000000000" pitchFamily="65" charset="-120"/>
                <a:ea typeface="標楷體" panose="03000509000000000000" pitchFamily="65" charset="-120"/>
              </a:rPr>
              <a:t>共計實施</a:t>
            </a:r>
            <a:r>
              <a:rPr lang="en-US" altLang="zh-TW" dirty="0">
                <a:latin typeface="標楷體" panose="03000509000000000000" pitchFamily="65" charset="-120"/>
                <a:ea typeface="標楷體" panose="03000509000000000000" pitchFamily="65" charset="-120"/>
              </a:rPr>
              <a:t>8</a:t>
            </a:r>
            <a:r>
              <a:rPr lang="zh-TW" altLang="zh-TW" dirty="0">
                <a:latin typeface="標楷體" panose="03000509000000000000" pitchFamily="65" charset="-120"/>
                <a:ea typeface="標楷體" panose="03000509000000000000" pitchFamily="65" charset="-120"/>
              </a:rPr>
              <a:t>節課。</a:t>
            </a:r>
          </a:p>
          <a:p>
            <a:pPr lvl="0">
              <a:spcAft>
                <a:spcPts val="600"/>
              </a:spcAft>
              <a:buFont typeface="Wingdings" panose="05000000000000000000" pitchFamily="2" charset="2"/>
              <a:buChar char="Ø"/>
            </a:pPr>
            <a:r>
              <a:rPr lang="zh-TW" altLang="zh-TW" dirty="0">
                <a:latin typeface="標楷體" panose="03000509000000000000" pitchFamily="65" charset="-120"/>
                <a:ea typeface="標楷體" panose="03000509000000000000" pitchFamily="65" charset="-120"/>
              </a:rPr>
              <a:t>辦理本校體育老師「柔道知能研習」，每學期至少</a:t>
            </a:r>
            <a:r>
              <a:rPr lang="en-US" altLang="zh-TW" dirty="0">
                <a:latin typeface="標楷體" panose="03000509000000000000" pitchFamily="65" charset="-120"/>
                <a:ea typeface="標楷體" panose="03000509000000000000" pitchFamily="65" charset="-120"/>
              </a:rPr>
              <a:t>2</a:t>
            </a:r>
            <a:r>
              <a:rPr lang="zh-TW" altLang="zh-TW" dirty="0">
                <a:latin typeface="標楷體" panose="03000509000000000000" pitchFamily="65" charset="-120"/>
                <a:ea typeface="標楷體" panose="03000509000000000000" pitchFamily="65" charset="-120"/>
              </a:rPr>
              <a:t>次，一學年共計</a:t>
            </a:r>
            <a:r>
              <a:rPr lang="en-US" altLang="zh-TW" dirty="0">
                <a:latin typeface="標楷體" panose="03000509000000000000" pitchFamily="65" charset="-120"/>
                <a:ea typeface="標楷體" panose="03000509000000000000" pitchFamily="65" charset="-120"/>
              </a:rPr>
              <a:t>4</a:t>
            </a:r>
            <a:r>
              <a:rPr lang="zh-TW" altLang="zh-TW" dirty="0">
                <a:latin typeface="標楷體" panose="03000509000000000000" pitchFamily="65" charset="-120"/>
                <a:ea typeface="標楷體" panose="03000509000000000000" pitchFamily="65" charset="-120"/>
              </a:rPr>
              <a:t>次。</a:t>
            </a:r>
          </a:p>
          <a:p>
            <a:pPr lvl="0">
              <a:spcAft>
                <a:spcPts val="600"/>
              </a:spcAft>
              <a:buFont typeface="Wingdings" panose="05000000000000000000" pitchFamily="2" charset="2"/>
              <a:buChar char="Ø"/>
            </a:pPr>
            <a:r>
              <a:rPr lang="zh-TW" altLang="zh-TW" dirty="0">
                <a:latin typeface="標楷體" panose="03000509000000000000" pitchFamily="65" charset="-120"/>
                <a:ea typeface="標楷體" panose="03000509000000000000" pitchFamily="65" charset="-120"/>
              </a:rPr>
              <a:t>辦理以柔道課程為主題的校際交流活動，每學年至少</a:t>
            </a:r>
            <a:r>
              <a:rPr lang="en-US" altLang="zh-TW" dirty="0">
                <a:latin typeface="標楷體" panose="03000509000000000000" pitchFamily="65" charset="-120"/>
                <a:ea typeface="標楷體" panose="03000509000000000000" pitchFamily="65" charset="-120"/>
              </a:rPr>
              <a:t>1</a:t>
            </a:r>
            <a:r>
              <a:rPr lang="zh-TW" altLang="zh-TW" dirty="0">
                <a:latin typeface="標楷體" panose="03000509000000000000" pitchFamily="65" charset="-120"/>
                <a:ea typeface="標楷體" panose="03000509000000000000" pitchFamily="65" charset="-120"/>
              </a:rPr>
              <a:t>次。</a:t>
            </a:r>
          </a:p>
          <a:p>
            <a:pPr>
              <a:buFont typeface="Wingdings" panose="05000000000000000000" pitchFamily="2" charset="2"/>
              <a:buChar char="Ø"/>
            </a:pPr>
            <a:r>
              <a:rPr lang="zh-TW" altLang="zh-TW" dirty="0">
                <a:latin typeface="標楷體" panose="03000509000000000000" pitchFamily="65" charset="-120"/>
                <a:ea typeface="標楷體" panose="03000509000000000000" pitchFamily="65" charset="-120"/>
              </a:rPr>
              <a:t>參與各方邀約展演活動，每學年至少</a:t>
            </a:r>
            <a:r>
              <a:rPr lang="en-US" altLang="zh-TW" dirty="0">
                <a:latin typeface="標楷體" panose="03000509000000000000" pitchFamily="65" charset="-120"/>
                <a:ea typeface="標楷體" panose="03000509000000000000" pitchFamily="65" charset="-120"/>
              </a:rPr>
              <a:t>1</a:t>
            </a:r>
            <a:r>
              <a:rPr lang="zh-TW" altLang="zh-TW" dirty="0">
                <a:latin typeface="標楷體" panose="03000509000000000000" pitchFamily="65" charset="-120"/>
                <a:ea typeface="標楷體" panose="03000509000000000000" pitchFamily="65" charset="-120"/>
              </a:rPr>
              <a:t>次。</a:t>
            </a:r>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735238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柔道本位體育課程特色說明</a:t>
            </a: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284479696"/>
              </p:ext>
            </p:extLst>
          </p:nvPr>
        </p:nvGraphicFramePr>
        <p:xfrm>
          <a:off x="457200" y="1600200"/>
          <a:ext cx="82296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C:\Users\mei-gary\AppData\Local\Microsoft\Windows\Temporary Internet Files\Content.IE5\FG39LC71\MC900442166[1].png">
            <a:hlinkClick r:id="rId7"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65413" y="4597329"/>
            <a:ext cx="991911" cy="991911"/>
          </a:xfrm>
          <a:prstGeom prst="rect">
            <a:avLst/>
          </a:prstGeom>
          <a:noFill/>
          <a:extLst>
            <a:ext uri="{909E8E84-426E-40DD-AFC4-6F175D3DCCD1}">
              <a14:hiddenFill xmlns:a14="http://schemas.microsoft.com/office/drawing/2010/main">
                <a:solidFill>
                  <a:srgbClr val="FFFFFF"/>
                </a:solidFill>
              </a14:hiddenFill>
            </a:ext>
          </a:extLst>
        </p:spPr>
      </p:pic>
      <p:sp>
        <p:nvSpPr>
          <p:cNvPr id="6" name="文字方塊 5"/>
          <p:cNvSpPr txBox="1"/>
          <p:nvPr/>
        </p:nvSpPr>
        <p:spPr>
          <a:xfrm>
            <a:off x="7452766" y="5589240"/>
            <a:ext cx="1417206" cy="584775"/>
          </a:xfrm>
          <a:prstGeom prst="rect">
            <a:avLst/>
          </a:prstGeom>
          <a:noFill/>
        </p:spPr>
        <p:txBody>
          <a:bodyPr wrap="square" rtlCol="0">
            <a:spAutoFit/>
          </a:bodyPr>
          <a:lstStyle/>
          <a:p>
            <a:pPr algn="ctr"/>
            <a:r>
              <a:rPr lang="zh-TW" altLang="en-US" sz="1600" b="1" dirty="0">
                <a:latin typeface="+mj-ea"/>
                <a:ea typeface="+mj-ea"/>
              </a:rPr>
              <a:t>柔道課程</a:t>
            </a:r>
            <a:endParaRPr lang="en-US" altLang="zh-TW" sz="1600" b="1" dirty="0">
              <a:latin typeface="+mj-ea"/>
              <a:ea typeface="+mj-ea"/>
            </a:endParaRPr>
          </a:p>
          <a:p>
            <a:pPr algn="ctr"/>
            <a:r>
              <a:rPr lang="zh-TW" altLang="en-US" sz="1600" b="1" dirty="0">
                <a:latin typeface="+mj-ea"/>
                <a:ea typeface="+mj-ea"/>
              </a:rPr>
              <a:t>整體架構表</a:t>
            </a:r>
          </a:p>
        </p:txBody>
      </p:sp>
    </p:spTree>
    <p:extLst>
      <p:ext uri="{BB962C8B-B14F-4D97-AF65-F5344CB8AC3E}">
        <p14:creationId xmlns:p14="http://schemas.microsoft.com/office/powerpoint/2010/main" val="10164936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zh-TW" altLang="en-US" dirty="0"/>
              <a:t>綜合效益</a:t>
            </a:r>
            <a:r>
              <a:rPr lang="en-US" altLang="zh-TW" dirty="0"/>
              <a:t>-(2)</a:t>
            </a:r>
            <a:endParaRPr lang="zh-TW" altLang="en-US" dirty="0"/>
          </a:p>
        </p:txBody>
      </p:sp>
      <p:sp>
        <p:nvSpPr>
          <p:cNvPr id="5" name="直排文字版面配置區 4"/>
          <p:cNvSpPr>
            <a:spLocks noGrp="1"/>
          </p:cNvSpPr>
          <p:nvPr>
            <p:ph type="body" orient="vert" idx="1"/>
          </p:nvPr>
        </p:nvSpPr>
        <p:spPr/>
        <p:txBody>
          <a:bodyPr vert="horz">
            <a:normAutofit lnSpcReduction="10000"/>
          </a:bodyPr>
          <a:lstStyle/>
          <a:p>
            <a:pPr marL="0" lvl="0" indent="0">
              <a:buNone/>
            </a:pPr>
            <a:r>
              <a:rPr lang="zh-TW" altLang="en-US" b="1" dirty="0">
                <a:latin typeface="標楷體" panose="03000509000000000000" pitchFamily="65" charset="-120"/>
                <a:ea typeface="標楷體" panose="03000509000000000000" pitchFamily="65" charset="-120"/>
              </a:rPr>
              <a:t>質</a:t>
            </a:r>
            <a:r>
              <a:rPr lang="zh-TW" altLang="zh-TW" b="1" dirty="0">
                <a:latin typeface="標楷體" panose="03000509000000000000" pitchFamily="65" charset="-120"/>
                <a:ea typeface="標楷體" panose="03000509000000000000" pitchFamily="65" charset="-120"/>
              </a:rPr>
              <a:t>的效益</a:t>
            </a:r>
            <a:r>
              <a:rPr lang="zh-TW" altLang="en-US" b="1" dirty="0">
                <a:latin typeface="標楷體" panose="03000509000000000000" pitchFamily="65" charset="-120"/>
                <a:ea typeface="標楷體" panose="03000509000000000000" pitchFamily="65" charset="-120"/>
              </a:rPr>
              <a:t>：</a:t>
            </a:r>
            <a:endParaRPr lang="zh-TW" altLang="zh-TW" b="1" dirty="0">
              <a:latin typeface="標楷體" panose="03000509000000000000" pitchFamily="65" charset="-120"/>
              <a:ea typeface="標楷體" panose="03000509000000000000" pitchFamily="65" charset="-120"/>
            </a:endParaRPr>
          </a:p>
          <a:p>
            <a:pPr lvl="0">
              <a:spcAft>
                <a:spcPts val="600"/>
              </a:spcAft>
              <a:buFont typeface="Wingdings" panose="05000000000000000000" pitchFamily="2" charset="2"/>
              <a:buChar char="Ø"/>
            </a:pPr>
            <a:r>
              <a:rPr lang="zh-TW" altLang="zh-TW" dirty="0">
                <a:latin typeface="標楷體" panose="03000509000000000000" pitchFamily="65" charset="-120"/>
                <a:ea typeface="標楷體" panose="03000509000000000000" pitchFamily="65" charset="-120"/>
              </a:rPr>
              <a:t>透過柔道課程的實施，培養學生堅忍的品格。</a:t>
            </a:r>
          </a:p>
          <a:p>
            <a:pPr lvl="0">
              <a:spcAft>
                <a:spcPts val="600"/>
              </a:spcAft>
              <a:buFont typeface="Wingdings" panose="05000000000000000000" pitchFamily="2" charset="2"/>
              <a:buChar char="Ø"/>
            </a:pPr>
            <a:r>
              <a:rPr lang="zh-TW" altLang="zh-TW" dirty="0">
                <a:latin typeface="標楷體" panose="03000509000000000000" pitchFamily="65" charset="-120"/>
                <a:ea typeface="標楷體" panose="03000509000000000000" pitchFamily="65" charset="-120"/>
              </a:rPr>
              <a:t>設計深淺程度不同的柔道課程並提供多元學習管道，照顧學習弱勢學生。</a:t>
            </a:r>
          </a:p>
          <a:p>
            <a:pPr lvl="0">
              <a:spcAft>
                <a:spcPts val="600"/>
              </a:spcAft>
              <a:buFont typeface="Wingdings" panose="05000000000000000000" pitchFamily="2" charset="2"/>
              <a:buChar char="Ø"/>
            </a:pPr>
            <a:r>
              <a:rPr lang="zh-TW" altLang="zh-TW" dirty="0">
                <a:latin typeface="標楷體" panose="03000509000000000000" pitchFamily="65" charset="-120"/>
                <a:ea typeface="標楷體" panose="03000509000000000000" pitchFamily="65" charset="-120"/>
              </a:rPr>
              <a:t>經由校際交流讓學校的資源得以與他校共享。</a:t>
            </a:r>
          </a:p>
          <a:p>
            <a:pPr>
              <a:buFont typeface="Wingdings" panose="05000000000000000000" pitchFamily="2" charset="2"/>
              <a:buChar char="Ø"/>
            </a:pPr>
            <a:r>
              <a:rPr lang="zh-TW" altLang="zh-TW" dirty="0">
                <a:latin typeface="標楷體" panose="03000509000000000000" pitchFamily="65" charset="-120"/>
                <a:ea typeface="標楷體" panose="03000509000000000000" pitchFamily="65" charset="-120"/>
              </a:rPr>
              <a:t>藉由積極參與比賽及展演活動，行銷學校亮點創造卓越。</a:t>
            </a:r>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2333061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82757" y="2451273"/>
            <a:ext cx="7488832" cy="1409775"/>
          </a:xfrm>
          <a:prstGeom prst="rect">
            <a:avLst/>
          </a:prstGeom>
        </p:spPr>
        <p:style>
          <a:lnRef idx="1">
            <a:schemeClr val="accent2"/>
          </a:lnRef>
          <a:fillRef idx="2">
            <a:schemeClr val="accent2"/>
          </a:fillRef>
          <a:effectRef idx="1">
            <a:schemeClr val="accent2"/>
          </a:effectRef>
          <a:fontRef idx="minor">
            <a:schemeClr val="dk1"/>
          </a:fontRef>
        </p:style>
        <p:txBody>
          <a:bodyPr wrap="none" lIns="91440" tIns="45720" rIns="91440" bIns="45720">
            <a:prstTxWarp prst="textDeflate">
              <a:avLst/>
            </a:prstTxWarp>
            <a:spAutoFit/>
          </a:bodyPr>
          <a:lstStyle/>
          <a:p>
            <a:pPr algn="ctr"/>
            <a:r>
              <a:rPr lang="zh-TW" altLang="en-US" sz="5400" dirty="0">
                <a:ln w="18415" cmpd="sng">
                  <a:solidFill>
                    <a:srgbClr val="FFFFFF"/>
                  </a:solidFill>
                  <a:prstDash val="solid"/>
                </a:ln>
                <a:solidFill>
                  <a:srgbClr val="FFFFFF"/>
                </a:solidFill>
                <a:effectLst>
                  <a:glow rad="101600">
                    <a:schemeClr val="accent2">
                      <a:satMod val="175000"/>
                      <a:alpha val="40000"/>
                    </a:schemeClr>
                  </a:glow>
                  <a:outerShdw blurRad="63500" dir="3600000" algn="tl" rotWithShape="0">
                    <a:srgbClr val="000000">
                      <a:alpha val="70000"/>
                    </a:srgbClr>
                  </a:outerShdw>
                  <a:reflection blurRad="6350" stA="60000" endA="900" endPos="60000" dist="29997" dir="5400000" sy="-100000" algn="bl" rotWithShape="0"/>
                </a:effectLst>
              </a:rPr>
              <a:t>夢想啟動</a:t>
            </a:r>
            <a:r>
              <a:rPr lang="en-US" altLang="zh-TW" sz="5400" dirty="0">
                <a:ln w="18415" cmpd="sng">
                  <a:solidFill>
                    <a:srgbClr val="FFFFFF"/>
                  </a:solidFill>
                  <a:prstDash val="solid"/>
                </a:ln>
                <a:solidFill>
                  <a:srgbClr val="FFFFFF"/>
                </a:solidFill>
                <a:effectLst>
                  <a:glow rad="101600">
                    <a:schemeClr val="accent2">
                      <a:satMod val="175000"/>
                      <a:alpha val="40000"/>
                    </a:schemeClr>
                  </a:glow>
                  <a:outerShdw blurRad="63500" dir="3600000" algn="tl" rotWithShape="0">
                    <a:srgbClr val="000000">
                      <a:alpha val="70000"/>
                    </a:srgbClr>
                  </a:outerShdw>
                  <a:reflection blurRad="6350" stA="60000" endA="900" endPos="60000" dist="29997" dir="5400000" sy="-100000" algn="bl" rotWithShape="0"/>
                </a:effectLst>
              </a:rPr>
              <a:t>~</a:t>
            </a:r>
            <a:endParaRPr lang="zh-TW" altLang="en-US" sz="5400" dirty="0">
              <a:ln w="18415" cmpd="sng">
                <a:solidFill>
                  <a:srgbClr val="FFFFFF"/>
                </a:solidFill>
                <a:prstDash val="solid"/>
              </a:ln>
              <a:solidFill>
                <a:srgbClr val="FFFFFF"/>
              </a:solidFill>
              <a:effectLst>
                <a:glow rad="101600">
                  <a:schemeClr val="accent2">
                    <a:satMod val="175000"/>
                    <a:alpha val="40000"/>
                  </a:schemeClr>
                </a:glow>
                <a:outerShdw blurRad="63500" dir="3600000" algn="tl" rotWithShape="0">
                  <a:srgbClr val="000000">
                    <a:alpha val="70000"/>
                  </a:srgbClr>
                </a:outerShdw>
                <a:reflection blurRad="6350" stA="60000" endA="900" endPos="60000" dist="29997" dir="5400000" sy="-100000" algn="bl" rotWithShape="0"/>
              </a:effectLst>
            </a:endParaRPr>
          </a:p>
        </p:txBody>
      </p:sp>
      <p:sp>
        <p:nvSpPr>
          <p:cNvPr id="5" name="標題 4"/>
          <p:cNvSpPr>
            <a:spLocks noGrp="1"/>
          </p:cNvSpPr>
          <p:nvPr>
            <p:ph type="title"/>
          </p:nvPr>
        </p:nvSpPr>
        <p:spPr/>
        <p:txBody>
          <a:bodyPr/>
          <a:lstStyle/>
          <a:p>
            <a:r>
              <a:rPr lang="zh-TW" altLang="en-US" dirty="0"/>
              <a:t>綜合效益</a:t>
            </a:r>
            <a:r>
              <a:rPr lang="en-US" altLang="zh-TW" dirty="0"/>
              <a:t>-(3)</a:t>
            </a:r>
            <a:endParaRPr lang="zh-TW" altLang="en-US" dirty="0"/>
          </a:p>
        </p:txBody>
      </p:sp>
      <p:pic>
        <p:nvPicPr>
          <p:cNvPr id="17" name="Picture 5" descr="C:\Users\mei-gary\AppData\Local\Microsoft\Windows\Temporary Internet Files\Content.IE5\BPNJ0E0R\MM900395698[1].gif">
            <a:hlinkClick r:id="rId3" action="ppaction://hlinkfile"/>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4797151"/>
            <a:ext cx="720080" cy="672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8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05810" y="2636913"/>
            <a:ext cx="7416824" cy="1080120"/>
          </a:xfrm>
          <a:prstGeom prst="rect">
            <a:avLst/>
          </a:prstGeom>
          <a:noFill/>
        </p:spPr>
        <p:txBody>
          <a:bodyPr wrap="none" lIns="91440" tIns="45720" rIns="91440" bIns="45720">
            <a:prstTxWarp prst="textCanDown">
              <a:avLst/>
            </a:prstTxWarp>
            <a:spAutoFit/>
            <a:scene3d>
              <a:camera prst="orthographicFront"/>
              <a:lightRig rig="threePt" dir="t"/>
            </a:scene3d>
            <a:sp3d extrusionH="57150">
              <a:bevelT h="25400" prst="softRound"/>
            </a:sp3d>
          </a:bodyPr>
          <a:lstStyle/>
          <a:p>
            <a:pPr algn="ctr"/>
            <a:r>
              <a:rPr lang="zh-TW" alt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effectLst>
              </a:rPr>
              <a:t>好好玩的柔道課</a:t>
            </a:r>
          </a:p>
        </p:txBody>
      </p:sp>
      <p:sp>
        <p:nvSpPr>
          <p:cNvPr id="5" name="標題 4"/>
          <p:cNvSpPr>
            <a:spLocks noGrp="1"/>
          </p:cNvSpPr>
          <p:nvPr>
            <p:ph type="title"/>
          </p:nvPr>
        </p:nvSpPr>
        <p:spPr/>
        <p:txBody>
          <a:bodyPr/>
          <a:lstStyle/>
          <a:p>
            <a:r>
              <a:rPr lang="zh-TW" altLang="en-US" dirty="0"/>
              <a:t>綜合效益</a:t>
            </a:r>
            <a:r>
              <a:rPr lang="en-US" altLang="zh-TW" dirty="0"/>
              <a:t>-(4)</a:t>
            </a:r>
            <a:endParaRPr lang="zh-TW" altLang="en-US" dirty="0"/>
          </a:p>
        </p:txBody>
      </p:sp>
      <p:pic>
        <p:nvPicPr>
          <p:cNvPr id="10" name="Picture 4" descr="C:\Users\mei-gary\AppData\Local\Microsoft\Windows\Temporary Internet Files\Content.IE5\BPNJ0E0R\MC900442142[1].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7252" y="4249332"/>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mei-gary\AppData\Local\Microsoft\Windows\Temporary Internet Files\Content.IE5\FG39LC71\MC900442166[1].png">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2092" y="5243604"/>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mei-gary\AppData\Local\Microsoft\Windows\Temporary Internet Files\Content.IE5\BPNJ0E0R\MC900442142[1].png">
            <a:hlinkClick r:id="rId6"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910" y="4221088"/>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mei-gary\AppData\Local\Microsoft\Windows\Temporary Internet Files\Content.IE5\BPNJ0E0R\MC900442142[1].png">
            <a:hlinkClick r:id="rId7"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776" y="4221088"/>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C:\Users\mei-gary\AppData\Local\Microsoft\Windows\Temporary Internet Files\Content.IE5\BPNJ0E0R\MC900442142[1].png">
            <a:hlinkClick r:id="rId8"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9940" y="4225585"/>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mei-gary\AppData\Local\Microsoft\Windows\Temporary Internet Files\Content.IE5\BPNJ0E0R\MC900442142[1].png">
            <a:hlinkClick r:id="rId9"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90508" y="4225585"/>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descr="C:\Users\mei-gary\AppData\Local\Microsoft\Windows\Temporary Internet Files\Content.IE5\FG39LC71\MC900442166[1].png">
            <a:hlinkClick r:id="rId10"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71861" y="5247842"/>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descr="C:\Users\mei-gary\AppData\Local\Microsoft\Windows\Temporary Internet Files\Content.IE5\FG39LC71\MC900442166[1].png">
            <a:hlinkClick r:id="rId11"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7848" y="5247842"/>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descr="C:\Users\mei-gary\AppData\Local\Microsoft\Windows\Temporary Internet Files\Content.IE5\FG39LC71\MC900442166[1].png">
            <a:hlinkClick r:id="rId12"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81777" y="5243604"/>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mei-gary\AppData\Local\Microsoft\Windows\Temporary Internet Files\Content.IE5\FG39LC71\MC900442166[1].png">
            <a:hlinkClick r:id="rId13"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76056" y="5243604"/>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Users\mei-gary\AppData\Local\Microsoft\Windows\Temporary Internet Files\Content.IE5\FG39LC71\MC900442166[1].png">
            <a:hlinkClick r:id="rId1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8144" y="5256453"/>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mei-gary\AppData\Local\Microsoft\Windows\Temporary Internet Files\Content.IE5\FG39LC71\MC900442166[1].png">
            <a:hlinkClick r:id="rId15"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5256453"/>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3" descr="C:\Users\mei-gary\AppData\Local\Microsoft\Windows\Temporary Internet Files\Content.IE5\FG39LC71\MC900442166[1].png">
            <a:hlinkClick r:id="rId16"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96336" y="5256453"/>
            <a:ext cx="648072" cy="648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4856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99592" y="2738537"/>
            <a:ext cx="7488832" cy="923330"/>
          </a:xfrm>
          <a:prstGeom prst="rect">
            <a:avLst/>
          </a:prstGeom>
          <a:noFill/>
        </p:spPr>
        <p:txBody>
          <a:bodyPr wrap="none" lIns="91440" tIns="45720" rIns="91440" bIns="45720">
            <a:prstTxWarp prst="textWave1">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TW"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軟正黑體" panose="020B0604030504040204" pitchFamily="34" charset="-120"/>
                <a:ea typeface="微軟正黑體" panose="020B0604030504040204" pitchFamily="34" charset="-120"/>
              </a:rPr>
              <a:t>孩子</a:t>
            </a:r>
            <a:r>
              <a:rPr lang="en-US" altLang="zh-TW"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軟正黑體" panose="020B0604030504040204" pitchFamily="34" charset="-120"/>
                <a:ea typeface="微軟正黑體" panose="020B0604030504040204" pitchFamily="34" charset="-120"/>
              </a:rPr>
              <a:t>~</a:t>
            </a:r>
            <a:r>
              <a:rPr lang="zh-TW"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軟正黑體" panose="020B0604030504040204" pitchFamily="34" charset="-120"/>
                <a:ea typeface="微軟正黑體" panose="020B0604030504040204" pitchFamily="34" charset="-120"/>
              </a:rPr>
              <a:t>我們看到你的改變</a:t>
            </a:r>
            <a:endParaRPr lang="zh-TW"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標題 4"/>
          <p:cNvSpPr>
            <a:spLocks noGrp="1"/>
          </p:cNvSpPr>
          <p:nvPr>
            <p:ph type="title"/>
          </p:nvPr>
        </p:nvSpPr>
        <p:spPr/>
        <p:txBody>
          <a:bodyPr/>
          <a:lstStyle/>
          <a:p>
            <a:r>
              <a:rPr lang="zh-TW" altLang="en-US" dirty="0"/>
              <a:t>綜合效益</a:t>
            </a:r>
            <a:r>
              <a:rPr lang="en-US" altLang="zh-TW" dirty="0"/>
              <a:t>-(5)</a:t>
            </a:r>
            <a:endParaRPr lang="zh-TW" altLang="en-US" dirty="0"/>
          </a:p>
        </p:txBody>
      </p:sp>
      <p:pic>
        <p:nvPicPr>
          <p:cNvPr id="10" name="Picture 4" descr="C:\Users\mei-gary\AppData\Local\Microsoft\Windows\Temporary Internet Files\Content.IE5\BPNJ0E0R\MC900442142[1].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9612" y="4574214"/>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mei-gary\AppData\Local\Microsoft\Windows\Temporary Internet Files\Content.IE5\FG39LC71\MC900442166[1].png">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13865" y="4538210"/>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mei-gary\AppData\Local\Microsoft\Windows\Temporary Internet Files\Content.IE5\BPNJ0E0R\MC900442142[1].png">
            <a:hlinkClick r:id="rId6"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2616" y="4572875"/>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mei-gary\AppData\Local\Microsoft\Windows\Temporary Internet Files\Content.IE5\BPNJ0E0R\MC900442142[1].png">
            <a:hlinkClick r:id="rId7"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36613" y="4571419"/>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C:\Users\mei-gary\AppData\Local\Microsoft\Windows\Temporary Internet Files\Content.IE5\BPNJ0E0R\MC900442142[1].png">
            <a:hlinkClick r:id="rId8"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4571419"/>
            <a:ext cx="576064" cy="57606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C:\Users\mei-gary\AppData\Local\Microsoft\Windows\Temporary Internet Files\Content.IE5\FG39LC71\MC900442166[1].png">
            <a:hlinkClick r:id="rId9"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1205" y="4536871"/>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descr="C:\Users\mei-gary\AppData\Local\Microsoft\Windows\Temporary Internet Files\Content.IE5\FG39LC71\MC900442166[1].png">
            <a:hlinkClick r:id="rId10"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1937" y="5348075"/>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descr="C:\Users\mei-gary\AppData\Local\Microsoft\Windows\Temporary Internet Files\Content.IE5\FG39LC71\MC900442166[1].png">
            <a:hlinkClick r:id="rId11"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1920" y="5335343"/>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descr="C:\Users\mei-gary\AppData\Local\Microsoft\Windows\Temporary Internet Files\Content.IE5\FG39LC71\MC900442166[1].png">
            <a:hlinkClick r:id="rId12"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81690" y="5314488"/>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mei-gary\AppData\Local\Microsoft\Windows\Temporary Internet Files\Content.IE5\FG39LC71\MC900442166[1].png">
            <a:hlinkClick r:id="rId13"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12577" y="5322509"/>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Users\mei-gary\AppData\Local\Microsoft\Windows\Temporary Internet Files\Content.IE5\FG39LC71\MC900442166[1].png">
            <a:hlinkClick r:id="rId1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74162" y="5300210"/>
            <a:ext cx="648072" cy="648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594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反思與檢討</a:t>
            </a:r>
          </a:p>
        </p:txBody>
      </p:sp>
      <p:sp>
        <p:nvSpPr>
          <p:cNvPr id="3" name="直排文字版面配置區 2"/>
          <p:cNvSpPr>
            <a:spLocks noGrp="1"/>
          </p:cNvSpPr>
          <p:nvPr>
            <p:ph type="body" orient="vert" idx="1"/>
          </p:nvPr>
        </p:nvSpPr>
        <p:spPr/>
        <p:txBody>
          <a:bodyPr vert="horz">
            <a:normAutofit fontScale="85000" lnSpcReduction="10000"/>
          </a:bodyPr>
          <a:lstStyle/>
          <a:p>
            <a:pPr marL="514350" lvl="0" indent="-514350">
              <a:buFont typeface="+mj-lt"/>
              <a:buAutoNum type="arabicPeriod"/>
            </a:pPr>
            <a:r>
              <a:rPr lang="zh-TW" altLang="zh-TW" dirty="0">
                <a:latin typeface="標楷體" panose="03000509000000000000" pitchFamily="65" charset="-120"/>
                <a:ea typeface="標楷體" panose="03000509000000000000" pitchFamily="65" charset="-120"/>
              </a:rPr>
              <a:t>課程由下而上建構，每層結構皆可銜接。</a:t>
            </a:r>
          </a:p>
          <a:p>
            <a:pPr marL="514350" lvl="0" indent="-514350">
              <a:buFont typeface="+mj-lt"/>
              <a:buAutoNum type="arabicPeriod"/>
            </a:pPr>
            <a:r>
              <a:rPr lang="zh-TW" altLang="zh-TW" dirty="0">
                <a:latin typeface="標楷體" panose="03000509000000000000" pitchFamily="65" charset="-120"/>
                <a:ea typeface="標楷體" panose="03000509000000000000" pitchFamily="65" charset="-120"/>
              </a:rPr>
              <a:t>層次低的可用於正常教學，開發身體能力；層次愈高，則進入選手階段（競技），但本計畫寫作重點在較低層次，因為我們認為，小學階段不應做過度專項訓練，而應著重在全面性身體能力的適應及開發。</a:t>
            </a:r>
          </a:p>
          <a:p>
            <a:pPr marL="514350" lvl="0" indent="-514350">
              <a:buFont typeface="+mj-lt"/>
              <a:buAutoNum type="arabicPeriod"/>
            </a:pPr>
            <a:r>
              <a:rPr lang="zh-TW" altLang="zh-TW" dirty="0">
                <a:latin typeface="標楷體" panose="03000509000000000000" pitchFamily="65" charset="-120"/>
                <a:ea typeface="標楷體" panose="03000509000000000000" pitchFamily="65" charset="-120"/>
              </a:rPr>
              <a:t>從身體發展順序及各種運動基礎能力的開發，培養鞏固全面性的身體基礎條件，作為進入選手前期的課程內容，則是我們要努力的目標。</a:t>
            </a:r>
          </a:p>
          <a:p>
            <a:pPr marL="514350" indent="-514350">
              <a:buFont typeface="+mj-lt"/>
              <a:buAutoNum type="arabicPeriod"/>
            </a:pPr>
            <a:r>
              <a:rPr lang="zh-TW" altLang="zh-TW" dirty="0">
                <a:latin typeface="標楷體" panose="03000509000000000000" pitchFamily="65" charset="-120"/>
                <a:ea typeface="標楷體" panose="03000509000000000000" pitchFamily="65" charset="-120"/>
              </a:rPr>
              <a:t>計畫內含診斷、評估系統、各種能力訓練計畫、各階段該學習並具備能力的建議及實施方法。</a:t>
            </a:r>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0854581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反思與檢討</a:t>
            </a:r>
          </a:p>
        </p:txBody>
      </p:sp>
      <p:sp>
        <p:nvSpPr>
          <p:cNvPr id="3" name="直排文字版面配置區 2"/>
          <p:cNvSpPr>
            <a:spLocks noGrp="1"/>
          </p:cNvSpPr>
          <p:nvPr>
            <p:ph type="body" orient="vert" idx="1"/>
          </p:nvPr>
        </p:nvSpPr>
        <p:spPr/>
        <p:txBody>
          <a:bodyPr vert="horz">
            <a:noAutofit/>
          </a:bodyPr>
          <a:lstStyle/>
          <a:p>
            <a:pPr marL="514350" lvl="0" indent="-514350">
              <a:buFont typeface="+mj-lt"/>
              <a:buAutoNum type="arabicPeriod" startAt="5"/>
            </a:pPr>
            <a:r>
              <a:rPr lang="zh-TW" altLang="zh-TW" sz="2600" dirty="0">
                <a:latin typeface="標楷體" panose="03000509000000000000" pitchFamily="65" charset="-120"/>
                <a:ea typeface="標楷體" panose="03000509000000000000" pitchFamily="65" charset="-120"/>
              </a:rPr>
              <a:t>各單元獨立，單元下有各種遊戲內容，可以單張影印、抽離作為上課之用，以解決上課教師『做示範』的困境，期望成為體育課的『教學百寶箱』。</a:t>
            </a:r>
          </a:p>
          <a:p>
            <a:pPr marL="514350" lvl="0" indent="-514350">
              <a:buFont typeface="+mj-lt"/>
              <a:buAutoNum type="arabicPeriod" startAt="5"/>
            </a:pPr>
            <a:r>
              <a:rPr lang="zh-TW" altLang="zh-TW" sz="2600" dirty="0">
                <a:latin typeface="標楷體" panose="03000509000000000000" pitchFamily="65" charset="-120"/>
                <a:ea typeface="標楷體" panose="03000509000000000000" pitchFamily="65" charset="-120"/>
              </a:rPr>
              <a:t>強調前導遊戲，每一技術或動作前，搭配多種前導遊戲，以建構此動作所需的肌力、協調性、空間感、邏輯性，作為一次成功學習經驗之基石。</a:t>
            </a:r>
          </a:p>
          <a:p>
            <a:pPr marL="514350" lvl="0" indent="-514350">
              <a:buFont typeface="+mj-lt"/>
              <a:buAutoNum type="arabicPeriod" startAt="5"/>
            </a:pPr>
            <a:r>
              <a:rPr lang="zh-TW" altLang="zh-TW" sz="2600" dirty="0">
                <a:latin typeface="標楷體" panose="03000509000000000000" pitchFamily="65" charset="-120"/>
                <a:ea typeface="標楷體" panose="03000509000000000000" pitchFamily="65" charset="-120"/>
              </a:rPr>
              <a:t>每學期末召開健康與體育領域會議，檢討校本柔道課程缺失並進行課程修訂。</a:t>
            </a:r>
          </a:p>
          <a:p>
            <a:pPr marL="514350" lvl="0" indent="-514350">
              <a:buFont typeface="+mj-lt"/>
              <a:buAutoNum type="arabicPeriod" startAt="5"/>
            </a:pPr>
            <a:r>
              <a:rPr lang="zh-TW" altLang="zh-TW" sz="2600" dirty="0">
                <a:latin typeface="標楷體" panose="03000509000000000000" pitchFamily="65" charset="-120"/>
                <a:ea typeface="標楷體" panose="03000509000000000000" pitchFamily="65" charset="-120"/>
              </a:rPr>
              <a:t>校本柔道課程</a:t>
            </a:r>
            <a:r>
              <a:rPr lang="zh-TW" altLang="en-US" sz="2600" dirty="0">
                <a:latin typeface="標楷體" panose="03000509000000000000" pitchFamily="65" charset="-120"/>
                <a:ea typeface="標楷體" panose="03000509000000000000" pitchFamily="65" charset="-120"/>
              </a:rPr>
              <a:t>期末由</a:t>
            </a:r>
            <a:r>
              <a:rPr lang="zh-TW" altLang="zh-TW" sz="2600" dirty="0">
                <a:latin typeface="標楷體" panose="03000509000000000000" pitchFamily="65" charset="-120"/>
                <a:ea typeface="標楷體" panose="03000509000000000000" pitchFamily="65" charset="-120"/>
              </a:rPr>
              <a:t>健康與體育領域會議</a:t>
            </a:r>
            <a:r>
              <a:rPr lang="zh-TW" altLang="en-US" sz="2600" dirty="0">
                <a:latin typeface="標楷體" panose="03000509000000000000" pitchFamily="65" charset="-120"/>
                <a:ea typeface="標楷體" panose="03000509000000000000" pitchFamily="65" charset="-120"/>
              </a:rPr>
              <a:t>及體育發展委員會檢討修正課程內容經</a:t>
            </a:r>
            <a:r>
              <a:rPr lang="zh-TW" altLang="zh-TW" sz="2600" dirty="0">
                <a:latin typeface="標楷體" panose="03000509000000000000" pitchFamily="65" charset="-120"/>
                <a:ea typeface="標楷體" panose="03000509000000000000" pitchFamily="65" charset="-120"/>
              </a:rPr>
              <a:t>課發會審核通過後，由健體老師編寫入課程計畫中實施。</a:t>
            </a:r>
            <a:endParaRPr lang="en-US" altLang="zh-TW" sz="2600"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4360601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未來展望</a:t>
            </a:r>
          </a:p>
        </p:txBody>
      </p:sp>
      <p:sp>
        <p:nvSpPr>
          <p:cNvPr id="4" name="直排文字版面配置區 3"/>
          <p:cNvSpPr>
            <a:spLocks noGrp="1"/>
          </p:cNvSpPr>
          <p:nvPr>
            <p:ph type="body" orient="vert" idx="1"/>
          </p:nvPr>
        </p:nvSpPr>
        <p:spPr/>
        <p:txBody>
          <a:bodyPr vert="horz"/>
          <a:lstStyle/>
          <a:p>
            <a:pPr>
              <a:buFont typeface="Wingdings" panose="05000000000000000000" pitchFamily="2" charset="2"/>
              <a:buChar char="Ø"/>
            </a:pPr>
            <a:r>
              <a:rPr lang="zh-TW" altLang="en-US" dirty="0">
                <a:latin typeface="標楷體" pitchFamily="65" charset="-120"/>
                <a:ea typeface="標楷體" pitchFamily="65" charset="-120"/>
              </a:rPr>
              <a:t>分享學校資源，讓鄰近學校的孩子有機會接觸柔道這項運動。</a:t>
            </a:r>
            <a:endParaRPr lang="en-US" altLang="zh-TW" dirty="0">
              <a:latin typeface="標楷體" pitchFamily="65" charset="-120"/>
              <a:ea typeface="標楷體" pitchFamily="65" charset="-120"/>
            </a:endParaRPr>
          </a:p>
          <a:p>
            <a:pPr>
              <a:buFont typeface="Wingdings" panose="05000000000000000000" pitchFamily="2" charset="2"/>
              <a:buChar char="Ø"/>
            </a:pPr>
            <a:r>
              <a:rPr lang="zh-TW" altLang="en-US" dirty="0">
                <a:latin typeface="標楷體" pitchFamily="65" charset="-120"/>
                <a:ea typeface="標楷體" pitchFamily="65" charset="-120"/>
              </a:rPr>
              <a:t>開設假期親子體驗活動，讓爸爸、媽媽、爺爺、奶奶與孩子一起體驗柔道之美，並藉由柔道的身體接觸拉近親子關係。</a:t>
            </a:r>
            <a:endParaRPr lang="en-US" altLang="zh-TW" dirty="0">
              <a:latin typeface="標楷體" pitchFamily="65" charset="-120"/>
              <a:ea typeface="標楷體" pitchFamily="65" charset="-120"/>
            </a:endParaRPr>
          </a:p>
          <a:p>
            <a:pPr>
              <a:buFont typeface="Wingdings" panose="05000000000000000000" pitchFamily="2" charset="2"/>
              <a:buChar char="Ø"/>
            </a:pPr>
            <a:r>
              <a:rPr lang="zh-TW" altLang="en-US" dirty="0">
                <a:latin typeface="標楷體" pitchFamily="65" charset="-120"/>
                <a:ea typeface="標楷體" pitchFamily="65" charset="-120"/>
              </a:rPr>
              <a:t>積極邀請各校柔道隊至本校進行技藝交流活動，藉由切磋「武藝」提昇各校柔道選手技能。</a:t>
            </a:r>
          </a:p>
        </p:txBody>
      </p:sp>
    </p:spTree>
    <p:extLst>
      <p:ext uri="{BB962C8B-B14F-4D97-AF65-F5344CB8AC3E}">
        <p14:creationId xmlns:p14="http://schemas.microsoft.com/office/powerpoint/2010/main" val="11553661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ctrTitle"/>
          </p:nvPr>
        </p:nvSpPr>
        <p:spPr/>
        <p:txBody>
          <a:bodyPr/>
          <a:lstStyle/>
          <a:p>
            <a:br>
              <a:rPr lang="en-US" altLang="zh-TW" dirty="0"/>
            </a:br>
            <a:br>
              <a:rPr lang="en-US" altLang="zh-TW" dirty="0"/>
            </a:br>
            <a:r>
              <a:rPr lang="en-US" altLang="zh-TW" dirty="0"/>
              <a:t>THE  END</a:t>
            </a:r>
            <a:br>
              <a:rPr lang="en-US" altLang="zh-TW" dirty="0"/>
            </a:br>
            <a:r>
              <a:rPr lang="zh-TW" altLang="en-US" dirty="0">
                <a:hlinkClick r:id="rId2" action="ppaction://hlinkfile"/>
              </a:rPr>
              <a:t>有夢最美 乘夢飛翔</a:t>
            </a:r>
            <a:endParaRPr lang="zh-TW" altLang="en-US" dirty="0"/>
          </a:p>
        </p:txBody>
      </p:sp>
    </p:spTree>
    <p:extLst>
      <p:ext uri="{BB962C8B-B14F-4D97-AF65-F5344CB8AC3E}">
        <p14:creationId xmlns:p14="http://schemas.microsoft.com/office/powerpoint/2010/main" val="318101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452766" y="0"/>
            <a:ext cx="1666528" cy="1196752"/>
          </a:xfrm>
        </p:spPr>
        <p:txBody>
          <a:bodyPr/>
          <a:lstStyle/>
          <a:p>
            <a:r>
              <a:rPr lang="zh-TW" altLang="en-US" sz="1600" b="0" dirty="0">
                <a:ln w="15875" cmpd="sng">
                  <a:solidFill>
                    <a:schemeClr val="accent5">
                      <a:lumMod val="75000"/>
                    </a:schemeClr>
                  </a:solidFill>
                  <a:prstDash val="solid"/>
                </a:ln>
                <a:solidFill>
                  <a:schemeClr val="accent5">
                    <a:lumMod val="75000"/>
                  </a:schemeClr>
                </a:solidFill>
                <a:effectLst/>
                <a:latin typeface="+mn-ea"/>
                <a:ea typeface="+mn-ea"/>
              </a:rPr>
              <a:t>教學實施普及性</a:t>
            </a:r>
            <a:br>
              <a:rPr lang="en-US" altLang="zh-TW" sz="1600" b="0" dirty="0">
                <a:ln w="15875" cmpd="sng">
                  <a:solidFill>
                    <a:srgbClr val="7030A0"/>
                  </a:solidFill>
                  <a:prstDash val="solid"/>
                </a:ln>
                <a:solidFill>
                  <a:srgbClr val="7030A0"/>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課程層次全面性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3565729121"/>
              </p:ext>
            </p:extLst>
          </p:nvPr>
        </p:nvGraphicFramePr>
        <p:xfrm>
          <a:off x="457200" y="620688"/>
          <a:ext cx="8229600" cy="5703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標題 1"/>
          <p:cNvSpPr txBox="1">
            <a:spLocks/>
          </p:cNvSpPr>
          <p:nvPr/>
        </p:nvSpPr>
        <p:spPr>
          <a:xfrm>
            <a:off x="457200" y="274638"/>
            <a:ext cx="8229600" cy="1143000"/>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endParaRPr lang="zh-TW" altLang="en-US" dirty="0"/>
          </a:p>
        </p:txBody>
      </p:sp>
    </p:spTree>
    <p:extLst>
      <p:ext uri="{BB962C8B-B14F-4D97-AF65-F5344CB8AC3E}">
        <p14:creationId xmlns:p14="http://schemas.microsoft.com/office/powerpoint/2010/main" val="3485261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a:xfrm>
            <a:off x="457200" y="274638"/>
            <a:ext cx="8229600" cy="1138138"/>
          </a:xfrm>
        </p:spPr>
        <p:txBody>
          <a:bodyPr/>
          <a:lstStyle/>
          <a:p>
            <a:r>
              <a:rPr lang="zh-TW" altLang="zh-TW" sz="3200" b="0" dirty="0">
                <a:ln w="15875" cmpd="sng">
                  <a:solidFill>
                    <a:schemeClr val="accent5">
                      <a:lumMod val="75000"/>
                    </a:schemeClr>
                  </a:solidFill>
                  <a:prstDash val="solid"/>
                </a:ln>
                <a:solidFill>
                  <a:schemeClr val="accent1">
                    <a:lumMod val="75000"/>
                  </a:schemeClr>
                </a:solidFill>
                <a:effectLst/>
              </a:rPr>
              <a:t>建構由下而上各個階段課程；</a:t>
            </a:r>
            <a:br>
              <a:rPr lang="zh-TW" altLang="zh-TW" sz="3200" b="0" dirty="0">
                <a:ln w="15875" cmpd="sng">
                  <a:solidFill>
                    <a:schemeClr val="accent5">
                      <a:lumMod val="75000"/>
                    </a:schemeClr>
                  </a:solidFill>
                  <a:prstDash val="solid"/>
                </a:ln>
                <a:solidFill>
                  <a:schemeClr val="accent1">
                    <a:lumMod val="75000"/>
                  </a:schemeClr>
                </a:solidFill>
                <a:effectLst/>
              </a:rPr>
            </a:br>
            <a:r>
              <a:rPr lang="zh-TW" altLang="zh-TW" sz="3200" b="0" dirty="0">
                <a:ln w="15875" cmpd="sng">
                  <a:solidFill>
                    <a:schemeClr val="accent5">
                      <a:lumMod val="75000"/>
                    </a:schemeClr>
                  </a:solidFill>
                  <a:prstDash val="solid"/>
                </a:ln>
                <a:solidFill>
                  <a:schemeClr val="accent1">
                    <a:lumMod val="75000"/>
                  </a:schemeClr>
                </a:solidFill>
                <a:effectLst/>
              </a:rPr>
              <a:t>融入正式課程領域實施。</a:t>
            </a:r>
            <a:endParaRPr lang="zh-TW" altLang="en-US" sz="3200" b="0" dirty="0">
              <a:ln w="15875" cmpd="sng">
                <a:solidFill>
                  <a:schemeClr val="accent5">
                    <a:lumMod val="75000"/>
                  </a:schemeClr>
                </a:solidFill>
                <a:prstDash val="solid"/>
              </a:ln>
              <a:solidFill>
                <a:schemeClr val="accent1">
                  <a:lumMod val="75000"/>
                </a:schemeClr>
              </a:solidFill>
            </a:endParaRPr>
          </a:p>
        </p:txBody>
      </p:sp>
      <p:graphicFrame>
        <p:nvGraphicFramePr>
          <p:cNvPr id="11" name="內容版面配置區 10"/>
          <p:cNvGraphicFramePr>
            <a:graphicFrameLocks noGrp="1"/>
          </p:cNvGraphicFramePr>
          <p:nvPr>
            <p:ph idx="1"/>
            <p:extLst>
              <p:ext uri="{D42A27DB-BD31-4B8C-83A1-F6EECF244321}">
                <p14:modId xmlns:p14="http://schemas.microsoft.com/office/powerpoint/2010/main" val="4102872980"/>
              </p:ext>
            </p:extLst>
          </p:nvPr>
        </p:nvGraphicFramePr>
        <p:xfrm>
          <a:off x="457200" y="1600200"/>
          <a:ext cx="843528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a:ln w="15875" cmpd="sng">
                  <a:solidFill>
                    <a:schemeClr val="accent5">
                      <a:lumMod val="75000"/>
                    </a:schemeClr>
                  </a:solidFill>
                  <a:prstDash val="solid"/>
                </a:ln>
                <a:solidFill>
                  <a:schemeClr val="accent5">
                    <a:lumMod val="75000"/>
                  </a:schemeClr>
                </a:solidFill>
                <a:effectLst/>
                <a:latin typeface="+mn-ea"/>
                <a:ea typeface="+mn-ea"/>
              </a:rPr>
              <a:t>教學實施普及性</a:t>
            </a:r>
            <a:br>
              <a:rPr lang="en-US" altLang="zh-TW" sz="1600" b="0">
                <a:ln w="15875" cmpd="sng">
                  <a:solidFill>
                    <a:srgbClr val="7030A0"/>
                  </a:solidFill>
                  <a:prstDash val="solid"/>
                </a:ln>
                <a:solidFill>
                  <a:srgbClr val="7030A0"/>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課程層次全面性</a:t>
            </a:r>
            <a:br>
              <a:rPr lang="en-US" altLang="zh-TW" sz="1600" b="0">
                <a:ln w="15875" cmpd="sng">
                  <a:solidFill>
                    <a:schemeClr val="bg1"/>
                  </a:solidFill>
                  <a:prstDash val="solid"/>
                </a:ln>
                <a:solidFill>
                  <a:schemeClr val="bg1"/>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學校資源共享性</a:t>
            </a:r>
            <a:br>
              <a:rPr lang="en-US" altLang="zh-TW" sz="1600" b="0">
                <a:ln w="15875" cmpd="sng">
                  <a:solidFill>
                    <a:schemeClr val="bg1"/>
                  </a:solidFill>
                  <a:prstDash val="solid"/>
                </a:ln>
                <a:solidFill>
                  <a:schemeClr val="bg1"/>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1124527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n w="15875" cmpd="sng">
                  <a:solidFill>
                    <a:schemeClr val="accent5">
                      <a:lumMod val="75000"/>
                    </a:schemeClr>
                  </a:solidFill>
                  <a:prstDash val="solid"/>
                </a:ln>
              </a:rPr>
              <a:t>融入正式課程普及實施</a:t>
            </a: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3691272481"/>
              </p:ext>
            </p:extLst>
          </p:nvPr>
        </p:nvGraphicFramePr>
        <p:xfrm>
          <a:off x="457200" y="1600200"/>
          <a:ext cx="82296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3" descr="C:\Users\mei-gary\AppData\Local\Microsoft\Windows\Temporary Internet Files\Content.IE5\FG39LC71\MC900442166[1].png">
            <a:hlinkClick r:id="rId7"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49133" y="4597329"/>
            <a:ext cx="991911" cy="991911"/>
          </a:xfrm>
          <a:prstGeom prst="rect">
            <a:avLst/>
          </a:prstGeom>
          <a:noFill/>
          <a:extLst>
            <a:ext uri="{909E8E84-426E-40DD-AFC4-6F175D3DCCD1}">
              <a14:hiddenFill xmlns:a14="http://schemas.microsoft.com/office/drawing/2010/main">
                <a:solidFill>
                  <a:srgbClr val="FFFFFF"/>
                </a:solidFill>
              </a14:hiddenFill>
            </a:ext>
          </a:extLst>
        </p:spPr>
      </p:pic>
      <p:sp>
        <p:nvSpPr>
          <p:cNvPr id="8" name="文字方塊 7"/>
          <p:cNvSpPr txBox="1"/>
          <p:nvPr/>
        </p:nvSpPr>
        <p:spPr>
          <a:xfrm>
            <a:off x="7636485" y="5589240"/>
            <a:ext cx="1417206" cy="584775"/>
          </a:xfrm>
          <a:prstGeom prst="rect">
            <a:avLst/>
          </a:prstGeom>
          <a:noFill/>
        </p:spPr>
        <p:txBody>
          <a:bodyPr wrap="square" rtlCol="0">
            <a:spAutoFit/>
          </a:bodyPr>
          <a:lstStyle/>
          <a:p>
            <a:pPr algn="ctr"/>
            <a:r>
              <a:rPr lang="zh-TW" altLang="en-US" sz="1600" b="1" dirty="0">
                <a:latin typeface="+mj-ea"/>
                <a:ea typeface="+mj-ea"/>
              </a:rPr>
              <a:t>柔道課程</a:t>
            </a:r>
            <a:endParaRPr lang="en-US" altLang="zh-TW" sz="1600" b="1" dirty="0">
              <a:latin typeface="+mj-ea"/>
              <a:ea typeface="+mj-ea"/>
            </a:endParaRPr>
          </a:p>
          <a:p>
            <a:pPr algn="ctr"/>
            <a:r>
              <a:rPr lang="zh-TW" altLang="en-US" sz="1600" b="1" dirty="0">
                <a:latin typeface="+mj-ea"/>
                <a:ea typeface="+mj-ea"/>
              </a:rPr>
              <a:t>實施期程表</a:t>
            </a:r>
          </a:p>
        </p:txBody>
      </p:sp>
      <p:sp>
        <p:nvSpPr>
          <p:cNvPr id="9"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a:ln w="15875" cmpd="sng">
                  <a:solidFill>
                    <a:schemeClr val="accent5">
                      <a:lumMod val="75000"/>
                    </a:schemeClr>
                  </a:solidFill>
                  <a:prstDash val="solid"/>
                </a:ln>
                <a:solidFill>
                  <a:schemeClr val="accent5">
                    <a:lumMod val="75000"/>
                  </a:schemeClr>
                </a:solidFill>
                <a:effectLst/>
                <a:latin typeface="+mn-ea"/>
                <a:ea typeface="+mn-ea"/>
              </a:rPr>
              <a:t>教學實施普及性</a:t>
            </a:r>
            <a:br>
              <a:rPr lang="en-US" altLang="zh-TW" sz="1600" b="0">
                <a:ln w="15875" cmpd="sng">
                  <a:solidFill>
                    <a:srgbClr val="7030A0"/>
                  </a:solidFill>
                  <a:prstDash val="solid"/>
                </a:ln>
                <a:solidFill>
                  <a:srgbClr val="7030A0"/>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課程層次全面性</a:t>
            </a:r>
            <a:br>
              <a:rPr lang="en-US" altLang="zh-TW" sz="1600" b="0">
                <a:ln w="15875" cmpd="sng">
                  <a:solidFill>
                    <a:schemeClr val="bg1"/>
                  </a:solidFill>
                  <a:prstDash val="solid"/>
                </a:ln>
                <a:solidFill>
                  <a:schemeClr val="bg1"/>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學校資源共享性</a:t>
            </a:r>
            <a:br>
              <a:rPr lang="en-US" altLang="zh-TW" sz="1600" b="0">
                <a:ln w="15875" cmpd="sng">
                  <a:solidFill>
                    <a:schemeClr val="bg1"/>
                  </a:solidFill>
                  <a:prstDash val="solid"/>
                </a:ln>
                <a:solidFill>
                  <a:schemeClr val="bg1"/>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34409292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a:xfrm>
            <a:off x="457200" y="274638"/>
            <a:ext cx="8229600" cy="1138138"/>
          </a:xfrm>
        </p:spPr>
        <p:txBody>
          <a:bodyPr/>
          <a:lstStyle/>
          <a:p>
            <a:r>
              <a:rPr lang="zh-TW" altLang="zh-TW" sz="3200" b="0" dirty="0">
                <a:ln w="15875" cmpd="sng">
                  <a:solidFill>
                    <a:schemeClr val="accent5">
                      <a:lumMod val="75000"/>
                    </a:schemeClr>
                  </a:solidFill>
                  <a:prstDash val="solid"/>
                </a:ln>
                <a:solidFill>
                  <a:schemeClr val="accent1">
                    <a:lumMod val="75000"/>
                  </a:schemeClr>
                </a:solidFill>
                <a:effectLst/>
              </a:rPr>
              <a:t>提供教師豐富多元教學資源；</a:t>
            </a:r>
            <a:br>
              <a:rPr lang="zh-TW" altLang="zh-TW" sz="3200" b="0" dirty="0">
                <a:ln w="15875" cmpd="sng">
                  <a:solidFill>
                    <a:schemeClr val="accent5">
                      <a:lumMod val="75000"/>
                    </a:schemeClr>
                  </a:solidFill>
                  <a:prstDash val="solid"/>
                </a:ln>
                <a:solidFill>
                  <a:schemeClr val="accent1">
                    <a:lumMod val="75000"/>
                  </a:schemeClr>
                </a:solidFill>
                <a:effectLst/>
              </a:rPr>
            </a:br>
            <a:r>
              <a:rPr lang="zh-TW" altLang="zh-TW" sz="3200" b="0" dirty="0">
                <a:ln w="15875" cmpd="sng">
                  <a:solidFill>
                    <a:schemeClr val="accent5">
                      <a:lumMod val="75000"/>
                    </a:schemeClr>
                  </a:solidFill>
                  <a:prstDash val="solid"/>
                </a:ln>
                <a:solidFill>
                  <a:schemeClr val="accent1">
                    <a:lumMod val="75000"/>
                  </a:schemeClr>
                </a:solidFill>
                <a:effectLst/>
              </a:rPr>
              <a:t>永續經營特色學校課程。</a:t>
            </a:r>
            <a:endParaRPr lang="zh-TW" altLang="en-US" sz="3200" b="0" dirty="0">
              <a:ln w="15875" cmpd="sng">
                <a:solidFill>
                  <a:schemeClr val="accent5">
                    <a:lumMod val="75000"/>
                  </a:schemeClr>
                </a:solidFill>
                <a:prstDash val="solid"/>
              </a:ln>
              <a:solidFill>
                <a:schemeClr val="accent1">
                  <a:lumMod val="75000"/>
                </a:schemeClr>
              </a:solidFill>
            </a:endParaRPr>
          </a:p>
        </p:txBody>
      </p:sp>
      <p:graphicFrame>
        <p:nvGraphicFramePr>
          <p:cNvPr id="11" name="內容版面配置區 10"/>
          <p:cNvGraphicFramePr>
            <a:graphicFrameLocks noGrp="1"/>
          </p:cNvGraphicFramePr>
          <p:nvPr>
            <p:ph idx="1"/>
            <p:extLst>
              <p:ext uri="{D42A27DB-BD31-4B8C-83A1-F6EECF244321}">
                <p14:modId xmlns:p14="http://schemas.microsoft.com/office/powerpoint/2010/main" val="3904944359"/>
              </p:ext>
            </p:extLst>
          </p:nvPr>
        </p:nvGraphicFramePr>
        <p:xfrm>
          <a:off x="457200" y="1600200"/>
          <a:ext cx="82296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C:\Users\mei-gary\AppData\Local\Microsoft\Windows\Temporary Internet Files\Content.IE5\BPNJ0E0R\MC900442142[1].png">
            <a:hlinkClick r:id="rId7"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42660" y="6037497"/>
            <a:ext cx="432048" cy="432048"/>
          </a:xfrm>
          <a:prstGeom prst="rect">
            <a:avLst/>
          </a:prstGeom>
          <a:noFill/>
          <a:extLst>
            <a:ext uri="{909E8E84-426E-40DD-AFC4-6F175D3DCCD1}">
              <a14:hiddenFill xmlns:a14="http://schemas.microsoft.com/office/drawing/2010/main">
                <a:solidFill>
                  <a:srgbClr val="FFFFFF"/>
                </a:solidFill>
              </a14:hiddenFill>
            </a:ext>
          </a:extLst>
        </p:spPr>
      </p:pic>
      <p:sp>
        <p:nvSpPr>
          <p:cNvPr id="2" name="文字方塊 1"/>
          <p:cNvSpPr txBox="1"/>
          <p:nvPr/>
        </p:nvSpPr>
        <p:spPr>
          <a:xfrm>
            <a:off x="3635896" y="6007880"/>
            <a:ext cx="977959" cy="461665"/>
          </a:xfrm>
          <a:prstGeom prst="rect">
            <a:avLst/>
          </a:prstGeom>
          <a:noFill/>
        </p:spPr>
        <p:txBody>
          <a:bodyPr wrap="square" rtlCol="0">
            <a:spAutoFit/>
          </a:bodyPr>
          <a:lstStyle/>
          <a:p>
            <a:r>
              <a:rPr lang="zh-TW" altLang="en-US" sz="1200" dirty="0"/>
              <a:t>柔道影音</a:t>
            </a:r>
            <a:endParaRPr lang="en-US" altLang="zh-TW" sz="1200" dirty="0"/>
          </a:p>
          <a:p>
            <a:r>
              <a:rPr lang="zh-TW" altLang="en-US" sz="1200" dirty="0"/>
              <a:t>示範影片</a:t>
            </a:r>
          </a:p>
        </p:txBody>
      </p:sp>
      <p:sp>
        <p:nvSpPr>
          <p:cNvPr id="8"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a:ln w="15875" cmpd="sng">
                  <a:solidFill>
                    <a:schemeClr val="accent5">
                      <a:lumMod val="75000"/>
                    </a:schemeClr>
                  </a:solidFill>
                  <a:prstDash val="solid"/>
                </a:ln>
                <a:solidFill>
                  <a:schemeClr val="accent5">
                    <a:lumMod val="75000"/>
                  </a:schemeClr>
                </a:solidFill>
                <a:effectLst/>
                <a:latin typeface="+mn-ea"/>
                <a:ea typeface="+mn-ea"/>
              </a:rPr>
              <a:t>教學實施普及性</a:t>
            </a:r>
            <a:br>
              <a:rPr lang="en-US" altLang="zh-TW" sz="1600" b="0">
                <a:ln w="15875" cmpd="sng">
                  <a:solidFill>
                    <a:srgbClr val="7030A0"/>
                  </a:solidFill>
                  <a:prstDash val="solid"/>
                </a:ln>
                <a:solidFill>
                  <a:srgbClr val="7030A0"/>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課程層次全面性</a:t>
            </a:r>
            <a:br>
              <a:rPr lang="en-US" altLang="zh-TW" sz="1600" b="0">
                <a:ln w="15875" cmpd="sng">
                  <a:solidFill>
                    <a:schemeClr val="bg1"/>
                  </a:solidFill>
                  <a:prstDash val="solid"/>
                </a:ln>
                <a:solidFill>
                  <a:schemeClr val="bg1"/>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學校資源共享性</a:t>
            </a:r>
            <a:br>
              <a:rPr lang="en-US" altLang="zh-TW" sz="1600" b="0">
                <a:ln w="15875" cmpd="sng">
                  <a:solidFill>
                    <a:schemeClr val="bg1"/>
                  </a:solidFill>
                  <a:prstDash val="solid"/>
                </a:ln>
                <a:solidFill>
                  <a:schemeClr val="bg1"/>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學習效能卓越性</a:t>
            </a:r>
          </a:p>
        </p:txBody>
      </p:sp>
      <p:pic>
        <p:nvPicPr>
          <p:cNvPr id="9" name="Picture 4" descr="C:\Users\mei-gary\AppData\Local\Microsoft\Windows\Temporary Internet Files\Content.IE5\BPNJ0E0R\MC900442142[1].png">
            <a:hlinkClick r:id="rId9"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40791" y="6037497"/>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mei-gary\AppData\Local\Microsoft\Windows\Temporary Internet Files\Content.IE5\BPNJ0E0R\MC900442142[1].png">
            <a:hlinkClick r:id="rId10"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50155" y="6015792"/>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C:\Users\mei-gary\AppData\Local\Microsoft\Windows\Temporary Internet Files\Content.IE5\BPNJ0E0R\MC900442142[1].png">
            <a:hlinkClick r:id="rId11"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84364" y="6015792"/>
            <a:ext cx="432048" cy="43204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mei-gary\AppData\Local\Microsoft\Windows\Temporary Internet Files\Content.IE5\BPNJ0E0R\MC900442142[1].png">
            <a:hlinkClick r:id="rId12"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16016" y="6037497"/>
            <a:ext cx="432048" cy="432048"/>
          </a:xfrm>
          <a:prstGeom prst="rect">
            <a:avLst/>
          </a:prstGeom>
          <a:noFill/>
          <a:extLst>
            <a:ext uri="{909E8E84-426E-40DD-AFC4-6F175D3DCCD1}">
              <a14:hiddenFill xmlns:a14="http://schemas.microsoft.com/office/drawing/2010/main">
                <a:solidFill>
                  <a:srgbClr val="FFFFFF"/>
                </a:solidFill>
              </a14:hiddenFill>
            </a:ext>
          </a:extLst>
        </p:spPr>
      </p:pic>
      <p:sp>
        <p:nvSpPr>
          <p:cNvPr id="13" name="文字方塊 12"/>
          <p:cNvSpPr txBox="1"/>
          <p:nvPr/>
        </p:nvSpPr>
        <p:spPr>
          <a:xfrm>
            <a:off x="4646273" y="6500535"/>
            <a:ext cx="575841" cy="276999"/>
          </a:xfrm>
          <a:prstGeom prst="rect">
            <a:avLst/>
          </a:prstGeom>
          <a:noFill/>
        </p:spPr>
        <p:txBody>
          <a:bodyPr wrap="square" rtlCol="0">
            <a:spAutoFit/>
          </a:bodyPr>
          <a:lstStyle/>
          <a:p>
            <a:pPr algn="ctr"/>
            <a:r>
              <a:rPr lang="zh-TW" altLang="en-US" sz="1200" b="1" dirty="0">
                <a:latin typeface="+mj-ea"/>
                <a:ea typeface="+mj-ea"/>
              </a:rPr>
              <a:t>一</a:t>
            </a:r>
            <a:r>
              <a:rPr lang="en-US" altLang="zh-TW" sz="1200" b="1" dirty="0">
                <a:latin typeface="+mj-ea"/>
                <a:ea typeface="+mj-ea"/>
              </a:rPr>
              <a:t>-1</a:t>
            </a:r>
            <a:endParaRPr lang="zh-TW" altLang="en-US" sz="1200" b="1" dirty="0">
              <a:latin typeface="+mj-ea"/>
              <a:ea typeface="+mj-ea"/>
            </a:endParaRPr>
          </a:p>
        </p:txBody>
      </p:sp>
      <p:sp>
        <p:nvSpPr>
          <p:cNvPr id="14" name="文字方塊 13"/>
          <p:cNvSpPr txBox="1"/>
          <p:nvPr/>
        </p:nvSpPr>
        <p:spPr>
          <a:xfrm>
            <a:off x="5293053" y="6500534"/>
            <a:ext cx="575841" cy="276999"/>
          </a:xfrm>
          <a:prstGeom prst="rect">
            <a:avLst/>
          </a:prstGeom>
          <a:noFill/>
        </p:spPr>
        <p:txBody>
          <a:bodyPr wrap="square" rtlCol="0">
            <a:spAutoFit/>
          </a:bodyPr>
          <a:lstStyle/>
          <a:p>
            <a:pPr algn="ctr"/>
            <a:r>
              <a:rPr lang="zh-TW" altLang="en-US" sz="1200" b="1" dirty="0">
                <a:latin typeface="+mj-ea"/>
                <a:ea typeface="+mj-ea"/>
              </a:rPr>
              <a:t>二</a:t>
            </a:r>
            <a:r>
              <a:rPr lang="en-US" altLang="zh-TW" sz="1200" b="1" dirty="0">
                <a:latin typeface="+mj-ea"/>
                <a:ea typeface="+mj-ea"/>
              </a:rPr>
              <a:t>-1</a:t>
            </a:r>
            <a:endParaRPr lang="zh-TW" altLang="en-US" sz="1200" b="1" dirty="0">
              <a:latin typeface="+mj-ea"/>
              <a:ea typeface="+mj-ea"/>
            </a:endParaRPr>
          </a:p>
        </p:txBody>
      </p:sp>
      <p:sp>
        <p:nvSpPr>
          <p:cNvPr id="15" name="文字方塊 14"/>
          <p:cNvSpPr txBox="1"/>
          <p:nvPr/>
        </p:nvSpPr>
        <p:spPr>
          <a:xfrm>
            <a:off x="5903040" y="6500533"/>
            <a:ext cx="575841" cy="276999"/>
          </a:xfrm>
          <a:prstGeom prst="rect">
            <a:avLst/>
          </a:prstGeom>
          <a:noFill/>
        </p:spPr>
        <p:txBody>
          <a:bodyPr wrap="square" rtlCol="0">
            <a:spAutoFit/>
          </a:bodyPr>
          <a:lstStyle/>
          <a:p>
            <a:pPr algn="ctr"/>
            <a:r>
              <a:rPr lang="zh-TW" altLang="en-US" sz="1200" b="1" dirty="0">
                <a:latin typeface="+mj-ea"/>
                <a:ea typeface="+mj-ea"/>
              </a:rPr>
              <a:t>三</a:t>
            </a:r>
            <a:r>
              <a:rPr lang="en-US" altLang="zh-TW" sz="1200" b="1" dirty="0">
                <a:latin typeface="+mj-ea"/>
                <a:ea typeface="+mj-ea"/>
              </a:rPr>
              <a:t>-1</a:t>
            </a:r>
            <a:endParaRPr lang="zh-TW" altLang="en-US" sz="1200" b="1" dirty="0">
              <a:latin typeface="+mj-ea"/>
              <a:ea typeface="+mj-ea"/>
            </a:endParaRPr>
          </a:p>
        </p:txBody>
      </p:sp>
      <p:sp>
        <p:nvSpPr>
          <p:cNvPr id="17" name="文字方塊 16"/>
          <p:cNvSpPr txBox="1"/>
          <p:nvPr/>
        </p:nvSpPr>
        <p:spPr>
          <a:xfrm>
            <a:off x="6513027" y="6500533"/>
            <a:ext cx="575841" cy="276999"/>
          </a:xfrm>
          <a:prstGeom prst="rect">
            <a:avLst/>
          </a:prstGeom>
          <a:noFill/>
        </p:spPr>
        <p:txBody>
          <a:bodyPr wrap="square" rtlCol="0">
            <a:spAutoFit/>
          </a:bodyPr>
          <a:lstStyle/>
          <a:p>
            <a:pPr algn="ctr"/>
            <a:r>
              <a:rPr lang="zh-TW" altLang="en-US" sz="1200" b="1" dirty="0">
                <a:latin typeface="+mj-ea"/>
                <a:ea typeface="+mj-ea"/>
              </a:rPr>
              <a:t>五</a:t>
            </a:r>
            <a:r>
              <a:rPr lang="en-US" altLang="zh-TW" sz="1200" b="1" dirty="0">
                <a:latin typeface="+mj-ea"/>
                <a:ea typeface="+mj-ea"/>
              </a:rPr>
              <a:t>-1</a:t>
            </a:r>
            <a:endParaRPr lang="zh-TW" altLang="en-US" sz="1200" b="1" dirty="0">
              <a:latin typeface="+mj-ea"/>
              <a:ea typeface="+mj-ea"/>
            </a:endParaRPr>
          </a:p>
        </p:txBody>
      </p:sp>
      <p:sp>
        <p:nvSpPr>
          <p:cNvPr id="18" name="文字方塊 17"/>
          <p:cNvSpPr txBox="1"/>
          <p:nvPr/>
        </p:nvSpPr>
        <p:spPr>
          <a:xfrm>
            <a:off x="7105732" y="6493431"/>
            <a:ext cx="575841" cy="276999"/>
          </a:xfrm>
          <a:prstGeom prst="rect">
            <a:avLst/>
          </a:prstGeom>
          <a:noFill/>
        </p:spPr>
        <p:txBody>
          <a:bodyPr wrap="square" rtlCol="0">
            <a:spAutoFit/>
          </a:bodyPr>
          <a:lstStyle/>
          <a:p>
            <a:pPr algn="ctr"/>
            <a:r>
              <a:rPr lang="zh-TW" altLang="en-US" sz="1200" b="1" dirty="0">
                <a:latin typeface="+mj-ea"/>
                <a:ea typeface="+mj-ea"/>
              </a:rPr>
              <a:t>六</a:t>
            </a:r>
            <a:r>
              <a:rPr lang="en-US" altLang="zh-TW" sz="1200" b="1" dirty="0">
                <a:latin typeface="+mj-ea"/>
                <a:ea typeface="+mj-ea"/>
              </a:rPr>
              <a:t>-1</a:t>
            </a:r>
            <a:endParaRPr lang="zh-TW" altLang="en-US" sz="1200" b="1" dirty="0">
              <a:latin typeface="+mj-ea"/>
              <a:ea typeface="+mj-ea"/>
            </a:endParaRPr>
          </a:p>
        </p:txBody>
      </p:sp>
    </p:spTree>
    <p:extLst>
      <p:ext uri="{BB962C8B-B14F-4D97-AF65-F5344CB8AC3E}">
        <p14:creationId xmlns:p14="http://schemas.microsoft.com/office/powerpoint/2010/main" val="508734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p:cNvPicPr>
            <a:picLocks noChangeAspect="1"/>
          </p:cNvPicPr>
          <p:nvPr/>
        </p:nvPicPr>
        <p:blipFill rotWithShape="1">
          <a:blip r:embed="rId2" cstate="print">
            <a:extLst>
              <a:ext uri="{28A0092B-C50C-407E-A947-70E740481C1C}">
                <a14:useLocalDpi xmlns:a14="http://schemas.microsoft.com/office/drawing/2010/main" val="0"/>
              </a:ext>
            </a:extLst>
          </a:blip>
          <a:srcRect b="14827"/>
          <a:stretch/>
        </p:blipFill>
        <p:spPr>
          <a:xfrm>
            <a:off x="4572000" y="3933056"/>
            <a:ext cx="3851920" cy="24605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內容版面配置區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11570" b="134"/>
          <a:stretch/>
        </p:blipFill>
        <p:spPr>
          <a:xfrm>
            <a:off x="821329" y="1628798"/>
            <a:ext cx="3816424" cy="25273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標題 1"/>
          <p:cNvSpPr>
            <a:spLocks noGrp="1"/>
          </p:cNvSpPr>
          <p:nvPr>
            <p:ph type="title"/>
          </p:nvPr>
        </p:nvSpPr>
        <p:spPr/>
        <p:txBody>
          <a:bodyPr/>
          <a:lstStyle/>
          <a:p>
            <a:pPr lvl="0"/>
            <a:r>
              <a:rPr lang="zh-TW" altLang="en-US" dirty="0">
                <a:ln w="15875" cmpd="sng">
                  <a:solidFill>
                    <a:schemeClr val="accent5">
                      <a:lumMod val="75000"/>
                    </a:schemeClr>
                  </a:solidFill>
                  <a:prstDash val="solid"/>
                </a:ln>
              </a:rPr>
              <a:t>體育教師柔道增能研習</a:t>
            </a:r>
          </a:p>
        </p:txBody>
      </p:sp>
      <p:sp>
        <p:nvSpPr>
          <p:cNvPr id="11"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a:ln w="15875" cmpd="sng">
                  <a:solidFill>
                    <a:schemeClr val="accent5">
                      <a:lumMod val="75000"/>
                    </a:schemeClr>
                  </a:solidFill>
                  <a:prstDash val="solid"/>
                </a:ln>
                <a:solidFill>
                  <a:schemeClr val="accent5">
                    <a:lumMod val="75000"/>
                  </a:schemeClr>
                </a:solidFill>
                <a:effectLst/>
                <a:latin typeface="+mn-ea"/>
                <a:ea typeface="+mn-ea"/>
              </a:rPr>
              <a:t>教學實施普及性</a:t>
            </a:r>
            <a:br>
              <a:rPr lang="en-US" altLang="zh-TW" sz="1600" b="0">
                <a:ln w="15875" cmpd="sng">
                  <a:solidFill>
                    <a:srgbClr val="7030A0"/>
                  </a:solidFill>
                  <a:prstDash val="solid"/>
                </a:ln>
                <a:solidFill>
                  <a:srgbClr val="7030A0"/>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課程層次全面性</a:t>
            </a:r>
            <a:br>
              <a:rPr lang="en-US" altLang="zh-TW" sz="1600" b="0">
                <a:ln w="15875" cmpd="sng">
                  <a:solidFill>
                    <a:schemeClr val="bg1"/>
                  </a:solidFill>
                  <a:prstDash val="solid"/>
                </a:ln>
                <a:solidFill>
                  <a:schemeClr val="bg1"/>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學校資源共享性</a:t>
            </a:r>
            <a:br>
              <a:rPr lang="en-US" altLang="zh-TW" sz="1600" b="0">
                <a:ln w="15875" cmpd="sng">
                  <a:solidFill>
                    <a:schemeClr val="bg1"/>
                  </a:solidFill>
                  <a:prstDash val="solid"/>
                </a:ln>
                <a:solidFill>
                  <a:schemeClr val="bg1"/>
                </a:solidFill>
                <a:effectLst/>
                <a:latin typeface="+mn-ea"/>
                <a:ea typeface="+mn-ea"/>
              </a:rPr>
            </a:br>
            <a:r>
              <a:rPr lang="zh-TW" altLang="en-US" sz="1600" b="0">
                <a:ln w="15875" cmpd="sng">
                  <a:solidFill>
                    <a:schemeClr val="bg1"/>
                  </a:solidFill>
                  <a:prstDash val="solid"/>
                </a:ln>
                <a:solidFill>
                  <a:schemeClr val="bg1"/>
                </a:solidFill>
                <a:effectLst/>
                <a:latin typeface="+mn-ea"/>
                <a:ea typeface="+mn-ea"/>
              </a:rPr>
              <a:t>學習效能卓越性</a:t>
            </a:r>
          </a:p>
        </p:txBody>
      </p:sp>
      <p:pic>
        <p:nvPicPr>
          <p:cNvPr id="5" name="圖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92080" y="1700808"/>
            <a:ext cx="2627783" cy="19708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圖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03648" y="4285208"/>
            <a:ext cx="2651786" cy="19888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851709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2116012121"/>
              </p:ext>
            </p:extLst>
          </p:nvPr>
        </p:nvGraphicFramePr>
        <p:xfrm>
          <a:off x="457200" y="620688"/>
          <a:ext cx="8229600" cy="5703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標題 1"/>
          <p:cNvSpPr txBox="1">
            <a:spLocks/>
          </p:cNvSpPr>
          <p:nvPr/>
        </p:nvSpPr>
        <p:spPr>
          <a:xfrm>
            <a:off x="7452766" y="0"/>
            <a:ext cx="1666528" cy="1196752"/>
          </a:xfrm>
          <a:prstGeom prst="rect">
            <a:avLst/>
          </a:prstGeom>
        </p:spPr>
        <p:txBody>
          <a:bodyPr vert="horz" rtlCol="0" anchor="ctr">
            <a:noAutofit/>
            <a:scene3d>
              <a:camera prst="orthographicFront"/>
              <a:lightRig rig="soft" dir="tl">
                <a:rot lat="0" lon="0" rev="0"/>
              </a:lightRig>
            </a:scene3d>
            <a:sp3d contourW="8890">
              <a:contourClr>
                <a:schemeClr val="accent3">
                  <a:shade val="55000"/>
                </a:schemeClr>
              </a:contourClr>
            </a:sp3d>
          </a:bodyPr>
          <a:lstStyle>
            <a:lvl1pPr algn="ctr" rtl="0" eaLnBrk="1" latinLnBrk="0" hangingPunct="1">
              <a:spcBef>
                <a:spcPct val="0"/>
              </a:spcBef>
              <a:buNone/>
              <a:defRPr kumimoji="0" sz="4000" b="1" kern="1200" cap="all" spc="50" dirty="0">
                <a:ln w="15875" cmpd="sng">
                  <a:solidFill>
                    <a:srgbClr val="FFFFFF"/>
                  </a:solidFill>
                  <a:prstDash val="solid"/>
                </a:ln>
                <a:solidFill>
                  <a:srgbClr val="FFFFFF"/>
                </a:solidFill>
                <a:effectLst>
                  <a:outerShdw blurRad="31750" dir="3600000" algn="tl" rotWithShape="0">
                    <a:srgbClr val="000000">
                      <a:alpha val="6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TW" altLang="en-US" sz="1600" b="0" dirty="0">
                <a:ln w="15875" cmpd="sng">
                  <a:solidFill>
                    <a:schemeClr val="bg1"/>
                  </a:solidFill>
                  <a:prstDash val="solid"/>
                </a:ln>
                <a:solidFill>
                  <a:schemeClr val="bg1"/>
                </a:solidFill>
                <a:effectLst/>
                <a:latin typeface="+mn-ea"/>
                <a:ea typeface="+mn-ea"/>
              </a:rPr>
              <a:t>教學實施普及性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accent4">
                      <a:lumMod val="75000"/>
                    </a:schemeClr>
                  </a:solidFill>
                  <a:prstDash val="solid"/>
                </a:ln>
                <a:solidFill>
                  <a:schemeClr val="accent4">
                    <a:lumMod val="75000"/>
                  </a:schemeClr>
                </a:solidFill>
                <a:effectLst/>
                <a:latin typeface="+mn-ea"/>
                <a:ea typeface="+mn-ea"/>
              </a:rPr>
              <a:t>課程層次全面性</a:t>
            </a:r>
            <a:br>
              <a:rPr lang="en-US" altLang="zh-TW" sz="1600" b="0" dirty="0">
                <a:ln w="15875" cmpd="sng">
                  <a:solidFill>
                    <a:schemeClr val="accent4">
                      <a:lumMod val="75000"/>
                    </a:schemeClr>
                  </a:solidFill>
                  <a:prstDash val="solid"/>
                </a:ln>
                <a:solidFill>
                  <a:schemeClr val="accent4">
                    <a:lumMod val="75000"/>
                  </a:schemeClr>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學校資源共享性</a:t>
            </a:r>
            <a:br>
              <a:rPr lang="en-US" altLang="zh-TW" sz="1600" b="0" dirty="0">
                <a:ln w="15875" cmpd="sng">
                  <a:solidFill>
                    <a:schemeClr val="bg1"/>
                  </a:solidFill>
                  <a:prstDash val="solid"/>
                </a:ln>
                <a:solidFill>
                  <a:schemeClr val="bg1"/>
                </a:solidFill>
                <a:effectLst/>
                <a:latin typeface="+mn-ea"/>
                <a:ea typeface="+mn-ea"/>
              </a:rPr>
            </a:br>
            <a:r>
              <a:rPr lang="zh-TW" altLang="en-US" sz="1600" b="0" dirty="0">
                <a:ln w="15875" cmpd="sng">
                  <a:solidFill>
                    <a:schemeClr val="bg1"/>
                  </a:solidFill>
                  <a:prstDash val="solid"/>
                </a:ln>
                <a:solidFill>
                  <a:schemeClr val="bg1"/>
                </a:solidFill>
                <a:effectLst/>
                <a:latin typeface="+mn-ea"/>
                <a:ea typeface="+mn-ea"/>
              </a:rPr>
              <a:t>學習效能卓越性</a:t>
            </a:r>
          </a:p>
        </p:txBody>
      </p:sp>
    </p:spTree>
    <p:extLst>
      <p:ext uri="{BB962C8B-B14F-4D97-AF65-F5344CB8AC3E}">
        <p14:creationId xmlns:p14="http://schemas.microsoft.com/office/powerpoint/2010/main" val="154325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行雲流水">
  <a:themeElements>
    <a:clrScheme name="行雲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行雲流水">
      <a:majorFont>
        <a:latin typeface="Cambria"/>
        <a:ea typeface=""/>
        <a:cs typeface=""/>
        <a:font script="Jpan" typeface="ＭＳ Ｐゴシック"/>
        <a:font script="Hang" typeface="맑은 고딕"/>
        <a:font script="Hans" typeface="华文行楷"/>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明朝"/>
        <a:font script="Hang" typeface="HY견명조"/>
        <a:font script="Hans" typeface="华文行楷"/>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行雲流水">
      <a:fillStyleLst>
        <a:solidFill>
          <a:schemeClr val="phClr"/>
        </a:solidFill>
        <a:gradFill rotWithShape="1">
          <a:gsLst>
            <a:gs pos="0">
              <a:schemeClr val="phClr">
                <a:tint val="90000"/>
                <a:satMod val="130000"/>
              </a:schemeClr>
            </a:gs>
            <a:gs pos="50000">
              <a:schemeClr val="phClr">
                <a:tint val="45000"/>
                <a:satMod val="220000"/>
              </a:schemeClr>
            </a:gs>
            <a:gs pos="100000">
              <a:schemeClr val="phClr">
                <a:tint val="90000"/>
                <a:satMod val="130000"/>
              </a:schemeClr>
            </a:gs>
          </a:gsLst>
          <a:lin ang="5400000" scaled="1"/>
        </a:gradFill>
        <a:gradFill rotWithShape="1">
          <a:gsLst>
            <a:gs pos="0">
              <a:schemeClr val="phClr">
                <a:tint val="100000"/>
                <a:shade val="90000"/>
                <a:hueMod val="100000"/>
                <a:satMod val="200000"/>
              </a:schemeClr>
            </a:gs>
            <a:gs pos="50000">
              <a:schemeClr val="phClr">
                <a:tint val="100000"/>
                <a:shade val="60000"/>
                <a:hueMod val="100000"/>
                <a:satMod val="180000"/>
              </a:schemeClr>
            </a:gs>
            <a:gs pos="100000">
              <a:schemeClr val="phClr">
                <a:tint val="100000"/>
                <a:shade val="90000"/>
                <a:hueMod val="100000"/>
                <a:satMod val="200000"/>
              </a:schemeClr>
            </a:gs>
          </a:gsLst>
          <a:lin ang="540000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50600">
              <a:schemeClr val="phClr">
                <a:alpha val="40000"/>
              </a:schemeClr>
            </a:glow>
          </a:effectLst>
        </a:effectStyle>
        <a:effectStyle>
          <a:effectLst>
            <a:glow rad="101600">
              <a:schemeClr val="phClr">
                <a:alpha val="60000"/>
              </a:schemeClr>
            </a:glow>
          </a:effectLst>
          <a:scene3d>
            <a:camera prst="isometricLeftDown" fov="0">
              <a:rot lat="0" lon="0" rev="0"/>
            </a:camera>
            <a:lightRig rig="harsh" dir="tl">
              <a:rot lat="0" lon="0" rev="14280000"/>
            </a:lightRig>
          </a:scene3d>
          <a:sp3d prstMaterial="flat">
            <a:bevelT w="38100" h="50800" prst="softRound"/>
          </a:sp3d>
        </a:effectStyle>
        <a:effectStyle>
          <a:effectLst>
            <a:glow>
              <a:schemeClr val="phClr"/>
            </a:glow>
          </a:effectLst>
          <a:scene3d>
            <a:camera prst="isometricLeftDown">
              <a:rot lat="0" lon="0" rev="0"/>
            </a:camera>
            <a:lightRig rig="harsh" dir="tl">
              <a:rot lat="0" lon="0" rev="14280000"/>
            </a:lightRig>
          </a:scene3d>
          <a:sp3d extrusionH="63500" contourW="38100" prstMaterial="flat">
            <a:bevelT w="50800" h="635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80000"/>
                <a:hueMod val="100000"/>
                <a:satMod val="300000"/>
              </a:schemeClr>
            </a:gs>
            <a:gs pos="72000">
              <a:schemeClr val="phClr">
                <a:tint val="100000"/>
                <a:shade val="100000"/>
                <a:hueMod val="100000"/>
                <a:satMod val="100000"/>
              </a:schemeClr>
            </a:gs>
            <a:gs pos="81000">
              <a:schemeClr val="phClr">
                <a:tint val="98000"/>
                <a:shade val="100000"/>
                <a:hueMod val="100000"/>
                <a:satMod val="150000"/>
              </a:schemeClr>
            </a:gs>
            <a:gs pos="100000">
              <a:schemeClr val="phClr">
                <a:tint val="100000"/>
                <a:shade val="100000"/>
                <a:hueMod val="100000"/>
                <a:satMod val="200000"/>
              </a:schemeClr>
            </a:gs>
          </a:gsLst>
          <a:lin ang="16200000" scaled="1"/>
        </a:gradFill>
        <a:blipFill>
          <a:blip xmlns:r="http://schemas.openxmlformats.org/officeDocument/2006/relationships" r:embed="rId1">
            <a:duotone>
              <a:schemeClr val="phClr">
                <a:tint val="100000"/>
                <a:shade val="39000"/>
                <a:hueMod val="100000"/>
                <a:satMod val="150000"/>
              </a:schemeClr>
              <a:schemeClr val="phClr">
                <a:tint val="90000"/>
                <a:shade val="100000"/>
                <a:hueMod val="100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Calligraphy</Template>
  <TotalTime>1521</TotalTime>
  <Words>2275</Words>
  <Application>Microsoft Office PowerPoint</Application>
  <PresentationFormat>如螢幕大小 (4:3)</PresentationFormat>
  <Paragraphs>366</Paragraphs>
  <Slides>37</Slides>
  <Notes>1</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37</vt:i4>
      </vt:variant>
    </vt:vector>
  </HeadingPairs>
  <TitlesOfParts>
    <vt:vector size="48" baseType="lpstr">
      <vt:lpstr>文鼎粗隸</vt:lpstr>
      <vt:lpstr>微軟正黑體</vt:lpstr>
      <vt:lpstr>新細明體</vt:lpstr>
      <vt:lpstr>標楷體</vt:lpstr>
      <vt:lpstr>Arial</vt:lpstr>
      <vt:lpstr>Calibri</vt:lpstr>
      <vt:lpstr>Cambria</vt:lpstr>
      <vt:lpstr>Times New Roman</vt:lpstr>
      <vt:lpstr>Wingdings</vt:lpstr>
      <vt:lpstr>Wingdings 2</vt:lpstr>
      <vt:lpstr>行雲流水</vt:lpstr>
      <vt:lpstr>教育部體育署「標竿學校」 校本體育柔道課程分享</vt:lpstr>
      <vt:lpstr>柔道本位體育課程的源起</vt:lpstr>
      <vt:lpstr>柔道本位體育課程特色說明</vt:lpstr>
      <vt:lpstr>教學實施普及性 課程層次全面性 學校資源共享性 學習效能卓越性</vt:lpstr>
      <vt:lpstr>建構由下而上各個階段課程； 融入正式課程領域實施。</vt:lpstr>
      <vt:lpstr>融入正式課程普及實施</vt:lpstr>
      <vt:lpstr>提供教師豐富多元教學資源； 永續經營特色學校課程。</vt:lpstr>
      <vt:lpstr>體育教師柔道增能研習</vt:lpstr>
      <vt:lpstr>PowerPoint 簡報</vt:lpstr>
      <vt:lpstr>開發由低至高各項層次課程； 關照不同學習能力學生。</vt:lpstr>
      <vt:lpstr>給予潛能優秀學生專長培訓； 協助教導學習弱勢學生。</vt:lpstr>
      <vt:lpstr>柔道種子學生培訓</vt:lpstr>
      <vt:lpstr>柔道課程內涵</vt:lpstr>
      <vt:lpstr>體能訓練課程 《堅毅磨練勵心志》</vt:lpstr>
      <vt:lpstr>生活訓練課程 《術業兼修重榮譽》</vt:lpstr>
      <vt:lpstr>競技訓練課程 《精力善用求ㄧ勝》</vt:lpstr>
      <vt:lpstr>精神訓練課程 《正向勇敢智若愚》</vt:lpstr>
      <vt:lpstr>PowerPoint 簡報</vt:lpstr>
      <vt:lpstr>設計由淺到深多元體驗課程； 提供他校進行校際交流。</vt:lpstr>
      <vt:lpstr>多方爭取經費挹注人力支援； 建置優質場域分享鄰校。</vt:lpstr>
      <vt:lpstr>柔道隊歷年交流場次表</vt:lpstr>
      <vt:lpstr>校際交流花絮</vt:lpstr>
      <vt:lpstr>柔道隊交流花絮</vt:lpstr>
      <vt:lpstr>PowerPoint 簡報</vt:lpstr>
      <vt:lpstr>訓練精英團隊發揚學校特色； 行銷學校亮點創造卓越。</vt:lpstr>
      <vt:lpstr>柔道小將訓練花絮</vt:lpstr>
      <vt:lpstr>積極參與各項比賽展演活動； 多元展現學生學習成果。</vt:lpstr>
      <vt:lpstr>柔道隊歷年展演場次表</vt:lpstr>
      <vt:lpstr>綜合效益-(1)</vt:lpstr>
      <vt:lpstr>綜合效益-(2)</vt:lpstr>
      <vt:lpstr>綜合效益-(3)</vt:lpstr>
      <vt:lpstr>綜合效益-(4)</vt:lpstr>
      <vt:lpstr>綜合效益-(5)</vt:lpstr>
      <vt:lpstr>反思與檢討</vt:lpstr>
      <vt:lpstr>反思與檢討</vt:lpstr>
      <vt:lpstr>未來展望</vt:lpstr>
      <vt:lpstr>  THE  END 有夢最美 乘夢飛翔</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教育部體育署103學年度 「標竿學校」校本體育課程甄選</dc:title>
  <dc:creator>mei-gary</dc:creator>
  <cp:lastModifiedBy>kaiwen chan</cp:lastModifiedBy>
  <cp:revision>162</cp:revision>
  <cp:lastPrinted>2014-12-21T05:27:30Z</cp:lastPrinted>
  <dcterms:created xsi:type="dcterms:W3CDTF">2014-12-13T11:37:40Z</dcterms:created>
  <dcterms:modified xsi:type="dcterms:W3CDTF">2019-01-15T08:44:20Z</dcterms:modified>
</cp:coreProperties>
</file>