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9" r:id="rId3"/>
    <p:sldId id="260" r:id="rId4"/>
    <p:sldId id="262" r:id="rId5"/>
    <p:sldId id="263" r:id="rId6"/>
    <p:sldId id="264" r:id="rId7"/>
    <p:sldId id="265" r:id="rId8"/>
    <p:sldId id="291" r:id="rId9"/>
    <p:sldId id="292" r:id="rId10"/>
    <p:sldId id="266" r:id="rId11"/>
    <p:sldId id="267" r:id="rId12"/>
    <p:sldId id="288" r:id="rId13"/>
    <p:sldId id="268" r:id="rId14"/>
    <p:sldId id="269" r:id="rId15"/>
    <p:sldId id="270" r:id="rId16"/>
    <p:sldId id="261" r:id="rId17"/>
    <p:sldId id="287" r:id="rId18"/>
    <p:sldId id="289" r:id="rId19"/>
    <p:sldId id="290"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等深淺樣式 3 - 輔色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14" y="2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工作表1!$B$1</c:f>
              <c:strCache>
                <c:ptCount val="1"/>
                <c:pt idx="0">
                  <c:v>學習表現</c:v>
                </c:pt>
              </c:strCache>
            </c:strRef>
          </c:tx>
          <c:cat>
            <c:strRef>
              <c:f>工作表1!$A$2:$A$5</c:f>
              <c:strCache>
                <c:ptCount val="4"/>
                <c:pt idx="0">
                  <c:v>主題一</c:v>
                </c:pt>
                <c:pt idx="1">
                  <c:v>主題二</c:v>
                </c:pt>
                <c:pt idx="2">
                  <c:v>主題三</c:v>
                </c:pt>
                <c:pt idx="3">
                  <c:v>主題四</c:v>
                </c:pt>
              </c:strCache>
            </c:strRef>
          </c:cat>
          <c:val>
            <c:numRef>
              <c:f>工作表1!$B$2:$B$5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A497-493C-9165-CEB28A637299}"/>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zh-TW"/>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B25E42-74E8-46A1-985F-CEC64939D474}" type="doc">
      <dgm:prSet loTypeId="urn:microsoft.com/office/officeart/2005/8/layout/arrow2" loCatId="process" qsTypeId="urn:microsoft.com/office/officeart/2005/8/quickstyle/simple1" qsCatId="simple" csTypeId="urn:microsoft.com/office/officeart/2005/8/colors/colorful1" csCatId="colorful" phldr="1"/>
      <dgm:spPr/>
      <dgm:t>
        <a:bodyPr/>
        <a:lstStyle/>
        <a:p>
          <a:endParaRPr lang="zh-TW" altLang="en-US"/>
        </a:p>
      </dgm:t>
    </dgm:pt>
    <dgm:pt modelId="{3A15876E-140E-418F-9AF4-A1FF474FEC6C}">
      <dgm:prSet phldrT="[文字]" custT="1"/>
      <dgm:spPr/>
      <dgm:t>
        <a:bodyPr/>
        <a:lstStyle/>
        <a:p>
          <a:pPr algn="ctr">
            <a:lnSpc>
              <a:spcPct val="100000"/>
            </a:lnSpc>
            <a:spcAft>
              <a:spcPts val="0"/>
            </a:spcAft>
          </a:pPr>
          <a:endParaRPr lang="en-US" altLang="zh-TW" sz="2400" dirty="0" smtClean="0">
            <a:latin typeface="標楷體" panose="03000509000000000000" pitchFamily="65" charset="-120"/>
            <a:ea typeface="標楷體" panose="03000509000000000000" pitchFamily="65" charset="-120"/>
          </a:endParaRPr>
        </a:p>
      </dgm:t>
    </dgm:pt>
    <dgm:pt modelId="{95447023-EEE5-41A9-BB25-1D2DD2F5E904}" type="parTrans" cxnId="{2641AE7A-39AB-4CE3-9B9D-BE2CCE6A8ECC}">
      <dgm:prSet/>
      <dgm:spPr/>
      <dgm:t>
        <a:bodyPr/>
        <a:lstStyle/>
        <a:p>
          <a:endParaRPr lang="zh-TW" altLang="en-US"/>
        </a:p>
      </dgm:t>
    </dgm:pt>
    <dgm:pt modelId="{694146DF-A881-47A6-8F26-B15B49139C3F}" type="sibTrans" cxnId="{2641AE7A-39AB-4CE3-9B9D-BE2CCE6A8ECC}">
      <dgm:prSet/>
      <dgm:spPr/>
      <dgm:t>
        <a:bodyPr/>
        <a:lstStyle/>
        <a:p>
          <a:endParaRPr lang="zh-TW" altLang="en-US"/>
        </a:p>
      </dgm:t>
    </dgm:pt>
    <dgm:pt modelId="{79082375-AFED-4769-9D6F-FB989C310AB0}">
      <dgm:prSet phldrT="[文字]"/>
      <dgm:spPr/>
      <dgm:t>
        <a:bodyPr/>
        <a:lstStyle/>
        <a:p>
          <a:r>
            <a:rPr lang="en-US" altLang="zh-TW" dirty="0" smtClean="0"/>
            <a:t>  </a:t>
          </a:r>
          <a:endParaRPr lang="zh-TW" altLang="en-US" dirty="0"/>
        </a:p>
      </dgm:t>
    </dgm:pt>
    <dgm:pt modelId="{AF034740-DF3B-4D68-8451-5296BE4784BC}" type="parTrans" cxnId="{0FF96276-FB77-48BF-A0C5-B892A327A7E5}">
      <dgm:prSet/>
      <dgm:spPr/>
      <dgm:t>
        <a:bodyPr/>
        <a:lstStyle/>
        <a:p>
          <a:endParaRPr lang="zh-TW" altLang="en-US"/>
        </a:p>
      </dgm:t>
    </dgm:pt>
    <dgm:pt modelId="{B9D753DC-C0B8-4118-A13F-511EB9410432}" type="sibTrans" cxnId="{0FF96276-FB77-48BF-A0C5-B892A327A7E5}">
      <dgm:prSet/>
      <dgm:spPr/>
      <dgm:t>
        <a:bodyPr/>
        <a:lstStyle/>
        <a:p>
          <a:endParaRPr lang="zh-TW" altLang="en-US"/>
        </a:p>
      </dgm:t>
    </dgm:pt>
    <dgm:pt modelId="{58BA121E-B506-41C0-9857-BB7BC04CB33C}">
      <dgm:prSet phldrT="[文字]"/>
      <dgm:spPr/>
      <dgm:t>
        <a:bodyPr/>
        <a:lstStyle/>
        <a:p>
          <a:endParaRPr lang="zh-TW" altLang="en-US" dirty="0"/>
        </a:p>
      </dgm:t>
    </dgm:pt>
    <dgm:pt modelId="{410D57DE-ECA6-481C-BA30-6F15B8664DE6}" type="parTrans" cxnId="{B813F646-0A59-42A7-AA2F-C4F1B0FBABF5}">
      <dgm:prSet/>
      <dgm:spPr/>
      <dgm:t>
        <a:bodyPr/>
        <a:lstStyle/>
        <a:p>
          <a:endParaRPr lang="zh-TW" altLang="en-US"/>
        </a:p>
      </dgm:t>
    </dgm:pt>
    <dgm:pt modelId="{18AAC102-266E-4F6F-A375-12DFFD32FFF8}" type="sibTrans" cxnId="{B813F646-0A59-42A7-AA2F-C4F1B0FBABF5}">
      <dgm:prSet/>
      <dgm:spPr/>
      <dgm:t>
        <a:bodyPr/>
        <a:lstStyle/>
        <a:p>
          <a:endParaRPr lang="zh-TW" altLang="en-US"/>
        </a:p>
      </dgm:t>
    </dgm:pt>
    <dgm:pt modelId="{2AB73F6B-935F-44CB-8D11-821AF864126E}" type="pres">
      <dgm:prSet presAssocID="{18B25E42-74E8-46A1-985F-CEC64939D474}" presName="arrowDiagram" presStyleCnt="0">
        <dgm:presLayoutVars>
          <dgm:chMax val="5"/>
          <dgm:dir/>
          <dgm:resizeHandles val="exact"/>
        </dgm:presLayoutVars>
      </dgm:prSet>
      <dgm:spPr/>
      <dgm:t>
        <a:bodyPr/>
        <a:lstStyle/>
        <a:p>
          <a:endParaRPr lang="zh-TW" altLang="en-US"/>
        </a:p>
      </dgm:t>
    </dgm:pt>
    <dgm:pt modelId="{B35A8B38-0C6C-493F-B779-73E945EEB358}" type="pres">
      <dgm:prSet presAssocID="{18B25E42-74E8-46A1-985F-CEC64939D474}" presName="arrow" presStyleLbl="bgShp" presStyleIdx="0" presStyleCnt="1"/>
      <dgm:spPr/>
    </dgm:pt>
    <dgm:pt modelId="{6EFF6B27-D0BC-437E-B208-400D08567906}" type="pres">
      <dgm:prSet presAssocID="{18B25E42-74E8-46A1-985F-CEC64939D474}" presName="arrowDiagram3" presStyleCnt="0"/>
      <dgm:spPr/>
    </dgm:pt>
    <dgm:pt modelId="{69DD7817-65B3-4CE4-8C16-8A96963E3FDB}" type="pres">
      <dgm:prSet presAssocID="{3A15876E-140E-418F-9AF4-A1FF474FEC6C}" presName="bullet3a" presStyleLbl="node1" presStyleIdx="0" presStyleCnt="3"/>
      <dgm:spPr/>
    </dgm:pt>
    <dgm:pt modelId="{AE5EB082-3E8B-460C-874D-CC1AC66A25CD}" type="pres">
      <dgm:prSet presAssocID="{3A15876E-140E-418F-9AF4-A1FF474FEC6C}" presName="textBox3a" presStyleLbl="revTx" presStyleIdx="0" presStyleCnt="3" custScaleX="183979" custLinFactNeighborX="-44375" custLinFactNeighborY="10922">
        <dgm:presLayoutVars>
          <dgm:bulletEnabled val="1"/>
        </dgm:presLayoutVars>
      </dgm:prSet>
      <dgm:spPr/>
      <dgm:t>
        <a:bodyPr/>
        <a:lstStyle/>
        <a:p>
          <a:endParaRPr lang="zh-TW" altLang="en-US"/>
        </a:p>
      </dgm:t>
    </dgm:pt>
    <dgm:pt modelId="{C472C2D7-E0DC-4159-AC78-252A5AC8C491}" type="pres">
      <dgm:prSet presAssocID="{79082375-AFED-4769-9D6F-FB989C310AB0}" presName="bullet3b" presStyleLbl="node1" presStyleIdx="1" presStyleCnt="3"/>
      <dgm:spPr/>
    </dgm:pt>
    <dgm:pt modelId="{5D99053B-BD79-4FE5-AE5A-093D2336E8D4}" type="pres">
      <dgm:prSet presAssocID="{79082375-AFED-4769-9D6F-FB989C310AB0}" presName="textBox3b" presStyleLbl="revTx" presStyleIdx="1" presStyleCnt="3">
        <dgm:presLayoutVars>
          <dgm:bulletEnabled val="1"/>
        </dgm:presLayoutVars>
      </dgm:prSet>
      <dgm:spPr/>
      <dgm:t>
        <a:bodyPr/>
        <a:lstStyle/>
        <a:p>
          <a:endParaRPr lang="zh-TW" altLang="en-US"/>
        </a:p>
      </dgm:t>
    </dgm:pt>
    <dgm:pt modelId="{1EBE0ED2-C80B-4F96-9860-7A8447587582}" type="pres">
      <dgm:prSet presAssocID="{58BA121E-B506-41C0-9857-BB7BC04CB33C}" presName="bullet3c" presStyleLbl="node1" presStyleIdx="2" presStyleCnt="3"/>
      <dgm:spPr/>
    </dgm:pt>
    <dgm:pt modelId="{0DD63D32-EAD9-4B97-897C-C089865BC29D}" type="pres">
      <dgm:prSet presAssocID="{58BA121E-B506-41C0-9857-BB7BC04CB33C}" presName="textBox3c" presStyleLbl="revTx" presStyleIdx="2" presStyleCnt="3">
        <dgm:presLayoutVars>
          <dgm:bulletEnabled val="1"/>
        </dgm:presLayoutVars>
      </dgm:prSet>
      <dgm:spPr/>
      <dgm:t>
        <a:bodyPr/>
        <a:lstStyle/>
        <a:p>
          <a:endParaRPr lang="zh-TW" altLang="en-US"/>
        </a:p>
      </dgm:t>
    </dgm:pt>
  </dgm:ptLst>
  <dgm:cxnLst>
    <dgm:cxn modelId="{67B5125A-7224-46E7-9E40-6CA6C36DEC5B}" type="presOf" srcId="{79082375-AFED-4769-9D6F-FB989C310AB0}" destId="{5D99053B-BD79-4FE5-AE5A-093D2336E8D4}" srcOrd="0" destOrd="0" presId="urn:microsoft.com/office/officeart/2005/8/layout/arrow2"/>
    <dgm:cxn modelId="{A982713A-9EAC-403E-A816-AA152CE10260}" type="presOf" srcId="{18B25E42-74E8-46A1-985F-CEC64939D474}" destId="{2AB73F6B-935F-44CB-8D11-821AF864126E}" srcOrd="0" destOrd="0" presId="urn:microsoft.com/office/officeart/2005/8/layout/arrow2"/>
    <dgm:cxn modelId="{0FF96276-FB77-48BF-A0C5-B892A327A7E5}" srcId="{18B25E42-74E8-46A1-985F-CEC64939D474}" destId="{79082375-AFED-4769-9D6F-FB989C310AB0}" srcOrd="1" destOrd="0" parTransId="{AF034740-DF3B-4D68-8451-5296BE4784BC}" sibTransId="{B9D753DC-C0B8-4118-A13F-511EB9410432}"/>
    <dgm:cxn modelId="{B813F646-0A59-42A7-AA2F-C4F1B0FBABF5}" srcId="{18B25E42-74E8-46A1-985F-CEC64939D474}" destId="{58BA121E-B506-41C0-9857-BB7BC04CB33C}" srcOrd="2" destOrd="0" parTransId="{410D57DE-ECA6-481C-BA30-6F15B8664DE6}" sibTransId="{18AAC102-266E-4F6F-A375-12DFFD32FFF8}"/>
    <dgm:cxn modelId="{FECCEDD3-1B11-467D-A86F-AFC76DCA0B61}" type="presOf" srcId="{58BA121E-B506-41C0-9857-BB7BC04CB33C}" destId="{0DD63D32-EAD9-4B97-897C-C089865BC29D}" srcOrd="0" destOrd="0" presId="urn:microsoft.com/office/officeart/2005/8/layout/arrow2"/>
    <dgm:cxn modelId="{2641AE7A-39AB-4CE3-9B9D-BE2CCE6A8ECC}" srcId="{18B25E42-74E8-46A1-985F-CEC64939D474}" destId="{3A15876E-140E-418F-9AF4-A1FF474FEC6C}" srcOrd="0" destOrd="0" parTransId="{95447023-EEE5-41A9-BB25-1D2DD2F5E904}" sibTransId="{694146DF-A881-47A6-8F26-B15B49139C3F}"/>
    <dgm:cxn modelId="{69A2BE29-D0E4-48D2-9D87-78EB10732BF7}" type="presOf" srcId="{3A15876E-140E-418F-9AF4-A1FF474FEC6C}" destId="{AE5EB082-3E8B-460C-874D-CC1AC66A25CD}" srcOrd="0" destOrd="0" presId="urn:microsoft.com/office/officeart/2005/8/layout/arrow2"/>
    <dgm:cxn modelId="{D9135D43-191D-4953-AB82-5DCC8C27A431}" type="presParOf" srcId="{2AB73F6B-935F-44CB-8D11-821AF864126E}" destId="{B35A8B38-0C6C-493F-B779-73E945EEB358}" srcOrd="0" destOrd="0" presId="urn:microsoft.com/office/officeart/2005/8/layout/arrow2"/>
    <dgm:cxn modelId="{FB5E9882-1CB7-4A32-8308-D989A9DA047B}" type="presParOf" srcId="{2AB73F6B-935F-44CB-8D11-821AF864126E}" destId="{6EFF6B27-D0BC-437E-B208-400D08567906}" srcOrd="1" destOrd="0" presId="urn:microsoft.com/office/officeart/2005/8/layout/arrow2"/>
    <dgm:cxn modelId="{65A7932D-8983-401B-9813-75ED0B2D263C}" type="presParOf" srcId="{6EFF6B27-D0BC-437E-B208-400D08567906}" destId="{69DD7817-65B3-4CE4-8C16-8A96963E3FDB}" srcOrd="0" destOrd="0" presId="urn:microsoft.com/office/officeart/2005/8/layout/arrow2"/>
    <dgm:cxn modelId="{9F0B520C-01B3-4948-89C1-C272D5E0D84E}" type="presParOf" srcId="{6EFF6B27-D0BC-437E-B208-400D08567906}" destId="{AE5EB082-3E8B-460C-874D-CC1AC66A25CD}" srcOrd="1" destOrd="0" presId="urn:microsoft.com/office/officeart/2005/8/layout/arrow2"/>
    <dgm:cxn modelId="{7DDBC9C0-928A-437C-AC6D-E98C5F07C9A1}" type="presParOf" srcId="{6EFF6B27-D0BC-437E-B208-400D08567906}" destId="{C472C2D7-E0DC-4159-AC78-252A5AC8C491}" srcOrd="2" destOrd="0" presId="urn:microsoft.com/office/officeart/2005/8/layout/arrow2"/>
    <dgm:cxn modelId="{A5AC322B-1F0A-4E83-B56B-C0030678B7B1}" type="presParOf" srcId="{6EFF6B27-D0BC-437E-B208-400D08567906}" destId="{5D99053B-BD79-4FE5-AE5A-093D2336E8D4}" srcOrd="3" destOrd="0" presId="urn:microsoft.com/office/officeart/2005/8/layout/arrow2"/>
    <dgm:cxn modelId="{8595ECD6-1E50-4050-A4F0-04EBE0F69245}" type="presParOf" srcId="{6EFF6B27-D0BC-437E-B208-400D08567906}" destId="{1EBE0ED2-C80B-4F96-9860-7A8447587582}" srcOrd="4" destOrd="0" presId="urn:microsoft.com/office/officeart/2005/8/layout/arrow2"/>
    <dgm:cxn modelId="{C9983495-AC6A-4D70-87A8-EE472F3FFB1F}" type="presParOf" srcId="{6EFF6B27-D0BC-437E-B208-400D08567906}" destId="{0DD63D32-EAD9-4B97-897C-C089865BC29D}"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4B0B798-6AC3-4DC2-9838-50417D969974}" type="doc">
      <dgm:prSet loTypeId="urn:microsoft.com/office/officeart/2005/8/layout/chevron2" loCatId="list" qsTypeId="urn:microsoft.com/office/officeart/2005/8/quickstyle/simple1" qsCatId="simple" csTypeId="urn:microsoft.com/office/officeart/2005/8/colors/colorful4" csCatId="colorful" phldr="1"/>
      <dgm:spPr/>
      <dgm:t>
        <a:bodyPr/>
        <a:lstStyle/>
        <a:p>
          <a:endParaRPr lang="zh-TW" altLang="en-US"/>
        </a:p>
      </dgm:t>
    </dgm:pt>
    <dgm:pt modelId="{32B88E8E-226E-4FA6-9C40-F1B0D6C44088}">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一</a:t>
          </a:r>
          <a:endParaRPr lang="zh-TW" altLang="en-US" dirty="0">
            <a:solidFill>
              <a:schemeClr val="tx1"/>
            </a:solidFill>
            <a:latin typeface="標楷體" panose="03000509000000000000" pitchFamily="65" charset="-120"/>
            <a:ea typeface="標楷體" panose="03000509000000000000" pitchFamily="65" charset="-120"/>
          </a:endParaRPr>
        </a:p>
      </dgm:t>
    </dgm:pt>
    <dgm:pt modelId="{13ED237E-8167-462A-A1A9-8DAD5AD21A36}" type="parTrans" cxnId="{4AFF9044-B911-49F2-94AB-3201C5D06085}">
      <dgm:prSet/>
      <dgm:spPr/>
      <dgm:t>
        <a:bodyPr/>
        <a:lstStyle/>
        <a:p>
          <a:endParaRPr lang="zh-TW" altLang="en-US"/>
        </a:p>
      </dgm:t>
    </dgm:pt>
    <dgm:pt modelId="{6D7C8954-535A-4358-874F-22F589424775}" type="sibTrans" cxnId="{4AFF9044-B911-49F2-94AB-3201C5D06085}">
      <dgm:prSet/>
      <dgm:spPr/>
      <dgm:t>
        <a:bodyPr/>
        <a:lstStyle/>
        <a:p>
          <a:endParaRPr lang="zh-TW" altLang="en-US"/>
        </a:p>
      </dgm:t>
    </dgm:pt>
    <dgm:pt modelId="{741C00B4-D166-4D73-938B-7C28A53E31E0}">
      <dgm:prSet phldrT="[文字]" custT="1"/>
      <dgm:spPr/>
      <dgm:t>
        <a:bodyPr/>
        <a:lstStyle/>
        <a:p>
          <a:pPr marL="0" indent="0"/>
          <a:r>
            <a:rPr lang="zh-TW" altLang="en-US" sz="2400" smtClean="0">
              <a:latin typeface="標楷體" panose="03000509000000000000" pitchFamily="65" charset="-120"/>
              <a:ea typeface="標楷體" panose="03000509000000000000" pitchFamily="65" charset="-120"/>
            </a:rPr>
            <a:t>瞭解自我與發展潛能</a:t>
          </a:r>
          <a:endParaRPr lang="zh-TW" altLang="en-US" sz="2400" dirty="0">
            <a:latin typeface="標楷體" panose="03000509000000000000" pitchFamily="65" charset="-120"/>
            <a:ea typeface="標楷體" panose="03000509000000000000" pitchFamily="65" charset="-120"/>
          </a:endParaRPr>
        </a:p>
      </dgm:t>
    </dgm:pt>
    <dgm:pt modelId="{8C441127-FDCC-4EE0-9081-B90F8E5A9AF0}" type="parTrans" cxnId="{17C39531-92F8-420D-B5AC-80E460DF03A8}">
      <dgm:prSet/>
      <dgm:spPr/>
      <dgm:t>
        <a:bodyPr/>
        <a:lstStyle/>
        <a:p>
          <a:endParaRPr lang="zh-TW" altLang="en-US"/>
        </a:p>
      </dgm:t>
    </dgm:pt>
    <dgm:pt modelId="{D73B78E0-68E5-4B94-A23E-F76C4877D7B3}" type="sibTrans" cxnId="{17C39531-92F8-420D-B5AC-80E460DF03A8}">
      <dgm:prSet/>
      <dgm:spPr/>
      <dgm:t>
        <a:bodyPr/>
        <a:lstStyle/>
        <a:p>
          <a:endParaRPr lang="zh-TW" altLang="en-US"/>
        </a:p>
      </dgm:t>
    </dgm:pt>
    <dgm:pt modelId="{0F39911E-6882-479F-B12F-8FC1CDBC5C25}">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二</a:t>
          </a:r>
          <a:endParaRPr lang="zh-TW" altLang="en-US" dirty="0">
            <a:solidFill>
              <a:schemeClr val="tx1"/>
            </a:solidFill>
            <a:latin typeface="標楷體" panose="03000509000000000000" pitchFamily="65" charset="-120"/>
            <a:ea typeface="標楷體" panose="03000509000000000000" pitchFamily="65" charset="-120"/>
          </a:endParaRPr>
        </a:p>
      </dgm:t>
    </dgm:pt>
    <dgm:pt modelId="{E180BC5B-73FC-44E4-85CA-EBDB7E485330}" type="parTrans" cxnId="{302C0854-0D1C-4B38-A632-BEBE0327BB93}">
      <dgm:prSet/>
      <dgm:spPr/>
      <dgm:t>
        <a:bodyPr/>
        <a:lstStyle/>
        <a:p>
          <a:endParaRPr lang="zh-TW" altLang="en-US"/>
        </a:p>
      </dgm:t>
    </dgm:pt>
    <dgm:pt modelId="{823E6495-9954-476E-BC29-642257BD17AC}" type="sibTrans" cxnId="{302C0854-0D1C-4B38-A632-BEBE0327BB93}">
      <dgm:prSet/>
      <dgm:spPr/>
      <dgm:t>
        <a:bodyPr/>
        <a:lstStyle/>
        <a:p>
          <a:endParaRPr lang="zh-TW" altLang="en-US"/>
        </a:p>
      </dgm:t>
    </dgm:pt>
    <dgm:pt modelId="{CD042B16-A810-4CA6-8191-CFF35296E58A}">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三</a:t>
          </a:r>
          <a:endParaRPr lang="zh-TW" altLang="en-US" dirty="0">
            <a:solidFill>
              <a:schemeClr val="tx1"/>
            </a:solidFill>
            <a:latin typeface="標楷體" panose="03000509000000000000" pitchFamily="65" charset="-120"/>
            <a:ea typeface="標楷體" panose="03000509000000000000" pitchFamily="65" charset="-120"/>
          </a:endParaRPr>
        </a:p>
      </dgm:t>
    </dgm:pt>
    <dgm:pt modelId="{59411EE6-9C89-4222-B286-DE1AB8D6F86B}" type="parTrans" cxnId="{D43F5659-3DD4-40D5-A0E5-95726FC61ED9}">
      <dgm:prSet/>
      <dgm:spPr/>
      <dgm:t>
        <a:bodyPr/>
        <a:lstStyle/>
        <a:p>
          <a:endParaRPr lang="zh-TW" altLang="en-US"/>
        </a:p>
      </dgm:t>
    </dgm:pt>
    <dgm:pt modelId="{9721727C-25ED-4DE5-AB4A-D3582A15F70C}" type="sibTrans" cxnId="{D43F5659-3DD4-40D5-A0E5-95726FC61ED9}">
      <dgm:prSet/>
      <dgm:spPr/>
      <dgm:t>
        <a:bodyPr/>
        <a:lstStyle/>
        <a:p>
          <a:endParaRPr lang="zh-TW" altLang="en-US"/>
        </a:p>
      </dgm:t>
    </dgm:pt>
    <dgm:pt modelId="{ABBF9980-8B38-486E-9364-7604C1AAFE55}">
      <dgm:prSet phldrT="[文字]" custT="1"/>
      <dgm:spPr/>
      <dgm:t>
        <a:bodyPr/>
        <a:lstStyle/>
        <a:p>
          <a:r>
            <a:rPr lang="zh-TW" altLang="en-US" sz="2400" smtClean="0">
              <a:latin typeface="標楷體" panose="03000509000000000000" pitchFamily="65" charset="-120"/>
              <a:ea typeface="標楷體" panose="03000509000000000000" pitchFamily="65" charset="-120"/>
            </a:rPr>
            <a:t>生涯規劃與終身學習</a:t>
          </a:r>
          <a:endParaRPr lang="zh-TW" altLang="en-US" sz="2400" dirty="0">
            <a:latin typeface="標楷體" panose="03000509000000000000" pitchFamily="65" charset="-120"/>
            <a:ea typeface="標楷體" panose="03000509000000000000" pitchFamily="65" charset="-120"/>
          </a:endParaRPr>
        </a:p>
      </dgm:t>
    </dgm:pt>
    <dgm:pt modelId="{19123793-F343-43E3-A2B4-A2090EAF5E61}" type="parTrans" cxnId="{9ED5EECF-67F8-46CC-9518-D26B0E1A9FDF}">
      <dgm:prSet/>
      <dgm:spPr/>
      <dgm:t>
        <a:bodyPr/>
        <a:lstStyle/>
        <a:p>
          <a:endParaRPr lang="zh-TW" altLang="en-US"/>
        </a:p>
      </dgm:t>
    </dgm:pt>
    <dgm:pt modelId="{51CE3760-9702-4039-86F2-AE7E85C9B94B}" type="sibTrans" cxnId="{9ED5EECF-67F8-46CC-9518-D26B0E1A9FDF}">
      <dgm:prSet/>
      <dgm:spPr/>
      <dgm:t>
        <a:bodyPr/>
        <a:lstStyle/>
        <a:p>
          <a:endParaRPr lang="zh-TW" altLang="en-US"/>
        </a:p>
      </dgm:t>
    </dgm:pt>
    <dgm:pt modelId="{EAB18C1A-CD7F-4D4B-953B-2A166C03F451}">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四</a:t>
          </a:r>
          <a:endParaRPr lang="zh-TW" altLang="en-US" dirty="0">
            <a:solidFill>
              <a:schemeClr val="tx1"/>
            </a:solidFill>
            <a:latin typeface="標楷體" panose="03000509000000000000" pitchFamily="65" charset="-120"/>
            <a:ea typeface="標楷體" panose="03000509000000000000" pitchFamily="65" charset="-120"/>
          </a:endParaRPr>
        </a:p>
      </dgm:t>
    </dgm:pt>
    <dgm:pt modelId="{2E890F56-F240-4622-9812-6843679382D7}" type="parTrans" cxnId="{CE8B68AB-75B1-4CA2-ACEE-35FE32061356}">
      <dgm:prSet/>
      <dgm:spPr/>
      <dgm:t>
        <a:bodyPr/>
        <a:lstStyle/>
        <a:p>
          <a:endParaRPr lang="zh-TW" altLang="en-US"/>
        </a:p>
      </dgm:t>
    </dgm:pt>
    <dgm:pt modelId="{38D8FC1A-48FA-4EC2-9876-DFB8F6806559}" type="sibTrans" cxnId="{CE8B68AB-75B1-4CA2-ACEE-35FE32061356}">
      <dgm:prSet/>
      <dgm:spPr/>
      <dgm:t>
        <a:bodyPr/>
        <a:lstStyle/>
        <a:p>
          <a:endParaRPr lang="zh-TW" altLang="en-US"/>
        </a:p>
      </dgm:t>
    </dgm:pt>
    <dgm:pt modelId="{073FEAD3-F93C-4508-A086-9A13EBEA6B1C}">
      <dgm:prSet phldrT="[文字]" custT="1"/>
      <dgm:spPr/>
      <dgm:t>
        <a:bodyPr/>
        <a:lstStyle/>
        <a:p>
          <a:r>
            <a:rPr lang="zh-TW" altLang="en-US" sz="2400" smtClean="0">
              <a:latin typeface="標楷體" panose="03000509000000000000" pitchFamily="65" charset="-120"/>
              <a:ea typeface="標楷體" panose="03000509000000000000" pitchFamily="65" charset="-120"/>
            </a:rPr>
            <a:t>表達、溝通與分享</a:t>
          </a:r>
          <a:endParaRPr lang="zh-TW" altLang="en-US" sz="2400" dirty="0">
            <a:latin typeface="標楷體" panose="03000509000000000000" pitchFamily="65" charset="-120"/>
            <a:ea typeface="標楷體" panose="03000509000000000000" pitchFamily="65" charset="-120"/>
          </a:endParaRPr>
        </a:p>
      </dgm:t>
    </dgm:pt>
    <dgm:pt modelId="{68E84CAD-FB32-48E4-8E58-1ED3AF851C6D}" type="parTrans" cxnId="{A0A58627-86E1-4E26-A20B-3A909A10C3D9}">
      <dgm:prSet/>
      <dgm:spPr/>
      <dgm:t>
        <a:bodyPr/>
        <a:lstStyle/>
        <a:p>
          <a:endParaRPr lang="zh-TW" altLang="en-US"/>
        </a:p>
      </dgm:t>
    </dgm:pt>
    <dgm:pt modelId="{A829833F-773D-4567-B3EA-B29AF43747BC}" type="sibTrans" cxnId="{A0A58627-86E1-4E26-A20B-3A909A10C3D9}">
      <dgm:prSet/>
      <dgm:spPr/>
      <dgm:t>
        <a:bodyPr/>
        <a:lstStyle/>
        <a:p>
          <a:endParaRPr lang="zh-TW" altLang="en-US"/>
        </a:p>
      </dgm:t>
    </dgm:pt>
    <dgm:pt modelId="{97F5D1A2-9E2C-4B59-BA56-193FE42C9CCF}">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五</a:t>
          </a:r>
          <a:endParaRPr lang="zh-TW" altLang="en-US" dirty="0">
            <a:solidFill>
              <a:schemeClr val="tx1"/>
            </a:solidFill>
            <a:latin typeface="標楷體" panose="03000509000000000000" pitchFamily="65" charset="-120"/>
            <a:ea typeface="標楷體" panose="03000509000000000000" pitchFamily="65" charset="-120"/>
          </a:endParaRPr>
        </a:p>
      </dgm:t>
    </dgm:pt>
    <dgm:pt modelId="{9EEA0C1B-AFEF-4516-B275-6171B54D6082}" type="parTrans" cxnId="{EE5BE803-DE20-442F-8B18-3290C7875C8A}">
      <dgm:prSet/>
      <dgm:spPr/>
      <dgm:t>
        <a:bodyPr/>
        <a:lstStyle/>
        <a:p>
          <a:endParaRPr lang="zh-TW" altLang="en-US"/>
        </a:p>
      </dgm:t>
    </dgm:pt>
    <dgm:pt modelId="{FFE39564-6725-4415-9351-8E2746F32A84}" type="sibTrans" cxnId="{EE5BE803-DE20-442F-8B18-3290C7875C8A}">
      <dgm:prSet/>
      <dgm:spPr/>
      <dgm:t>
        <a:bodyPr/>
        <a:lstStyle/>
        <a:p>
          <a:endParaRPr lang="zh-TW" altLang="en-US"/>
        </a:p>
      </dgm:t>
    </dgm:pt>
    <dgm:pt modelId="{AAD6348E-3E9E-4D20-BF21-E12E0831604D}">
      <dgm:prSet phldrT="[文字]" custT="1"/>
      <dgm:spPr/>
      <dgm:t>
        <a:bodyPr/>
        <a:lstStyle/>
        <a:p>
          <a:r>
            <a:rPr lang="zh-TW" altLang="en-US" sz="2400" smtClean="0">
              <a:latin typeface="標楷體" panose="03000509000000000000" pitchFamily="65" charset="-120"/>
              <a:ea typeface="標楷體" panose="03000509000000000000" pitchFamily="65" charset="-120"/>
            </a:rPr>
            <a:t>欣賞、表現與創新</a:t>
          </a:r>
          <a:endParaRPr lang="zh-TW" altLang="en-US" sz="2400" dirty="0">
            <a:latin typeface="標楷體" panose="03000509000000000000" pitchFamily="65" charset="-120"/>
            <a:ea typeface="標楷體" panose="03000509000000000000" pitchFamily="65" charset="-120"/>
          </a:endParaRPr>
        </a:p>
      </dgm:t>
    </dgm:pt>
    <dgm:pt modelId="{6304DF86-FB91-4BCD-9100-BE96FDCB8AD8}" type="parTrans" cxnId="{8A967750-76AD-41E6-92F2-E4F46AA8D8DD}">
      <dgm:prSet/>
      <dgm:spPr/>
      <dgm:t>
        <a:bodyPr/>
        <a:lstStyle/>
        <a:p>
          <a:endParaRPr lang="zh-TW" altLang="en-US"/>
        </a:p>
      </dgm:t>
    </dgm:pt>
    <dgm:pt modelId="{839A9E02-D459-495B-B4F4-738EB47BC89E}" type="sibTrans" cxnId="{8A967750-76AD-41E6-92F2-E4F46AA8D8DD}">
      <dgm:prSet/>
      <dgm:spPr/>
      <dgm:t>
        <a:bodyPr/>
        <a:lstStyle/>
        <a:p>
          <a:endParaRPr lang="zh-TW" altLang="en-US"/>
        </a:p>
      </dgm:t>
    </dgm:pt>
    <dgm:pt modelId="{D0D85301-F776-49C3-A94A-2439CBCA8718}">
      <dgm:prSet phldrT="[文字]" custT="1"/>
      <dgm:spPr/>
      <dgm:t>
        <a:bodyPr/>
        <a:lstStyle/>
        <a:p>
          <a:r>
            <a:rPr lang="zh-TW" altLang="en-US" sz="2400" smtClean="0">
              <a:latin typeface="標楷體" panose="03000509000000000000" pitchFamily="65" charset="-120"/>
              <a:ea typeface="標楷體" panose="03000509000000000000" pitchFamily="65" charset="-120"/>
            </a:rPr>
            <a:t>尊重、關懷與團隊合作</a:t>
          </a:r>
          <a:endParaRPr lang="zh-TW" altLang="en-US" sz="1700" dirty="0">
            <a:latin typeface="標楷體" panose="03000509000000000000" pitchFamily="65" charset="-120"/>
            <a:ea typeface="標楷體" panose="03000509000000000000" pitchFamily="65" charset="-120"/>
          </a:endParaRPr>
        </a:p>
      </dgm:t>
    </dgm:pt>
    <dgm:pt modelId="{B94F73D3-8F70-41C9-8589-4D121F87489C}" type="parTrans" cxnId="{1B172C1B-4854-40F4-840D-6860E36E1CC4}">
      <dgm:prSet/>
      <dgm:spPr/>
      <dgm:t>
        <a:bodyPr/>
        <a:lstStyle/>
        <a:p>
          <a:endParaRPr lang="zh-TW" altLang="en-US"/>
        </a:p>
      </dgm:t>
    </dgm:pt>
    <dgm:pt modelId="{0C625D40-93A5-44B0-A306-B11C4CB7072F}" type="sibTrans" cxnId="{1B172C1B-4854-40F4-840D-6860E36E1CC4}">
      <dgm:prSet/>
      <dgm:spPr/>
      <dgm:t>
        <a:bodyPr/>
        <a:lstStyle/>
        <a:p>
          <a:endParaRPr lang="zh-TW" altLang="en-US"/>
        </a:p>
      </dgm:t>
    </dgm:pt>
    <dgm:pt modelId="{C57FF5E5-55FD-4191-9B49-84249E4CDFA7}" type="pres">
      <dgm:prSet presAssocID="{04B0B798-6AC3-4DC2-9838-50417D969974}" presName="linearFlow" presStyleCnt="0">
        <dgm:presLayoutVars>
          <dgm:dir/>
          <dgm:animLvl val="lvl"/>
          <dgm:resizeHandles val="exact"/>
        </dgm:presLayoutVars>
      </dgm:prSet>
      <dgm:spPr/>
      <dgm:t>
        <a:bodyPr/>
        <a:lstStyle/>
        <a:p>
          <a:endParaRPr lang="zh-TW" altLang="en-US"/>
        </a:p>
      </dgm:t>
    </dgm:pt>
    <dgm:pt modelId="{A719429D-751D-4354-B82D-2DFB76E5CC32}" type="pres">
      <dgm:prSet presAssocID="{32B88E8E-226E-4FA6-9C40-F1B0D6C44088}" presName="composite" presStyleCnt="0"/>
      <dgm:spPr/>
      <dgm:t>
        <a:bodyPr/>
        <a:lstStyle/>
        <a:p>
          <a:endParaRPr lang="zh-TW" altLang="en-US"/>
        </a:p>
      </dgm:t>
    </dgm:pt>
    <dgm:pt modelId="{B3DB8572-A012-4130-9286-4EA2B0D1DF12}" type="pres">
      <dgm:prSet presAssocID="{32B88E8E-226E-4FA6-9C40-F1B0D6C44088}" presName="parentText" presStyleLbl="alignNode1" presStyleIdx="0" presStyleCnt="5">
        <dgm:presLayoutVars>
          <dgm:chMax val="1"/>
          <dgm:bulletEnabled val="1"/>
        </dgm:presLayoutVars>
      </dgm:prSet>
      <dgm:spPr/>
      <dgm:t>
        <a:bodyPr/>
        <a:lstStyle/>
        <a:p>
          <a:endParaRPr lang="zh-TW" altLang="en-US"/>
        </a:p>
      </dgm:t>
    </dgm:pt>
    <dgm:pt modelId="{3D47C9F7-9C79-4C13-ABD7-C3ECA498CB3D}" type="pres">
      <dgm:prSet presAssocID="{32B88E8E-226E-4FA6-9C40-F1B0D6C44088}" presName="descendantText" presStyleLbl="alignAcc1" presStyleIdx="0" presStyleCnt="5">
        <dgm:presLayoutVars>
          <dgm:bulletEnabled val="1"/>
        </dgm:presLayoutVars>
      </dgm:prSet>
      <dgm:spPr/>
      <dgm:t>
        <a:bodyPr/>
        <a:lstStyle/>
        <a:p>
          <a:endParaRPr lang="zh-TW" altLang="en-US"/>
        </a:p>
      </dgm:t>
    </dgm:pt>
    <dgm:pt modelId="{61B3B12C-CF05-4598-8434-82A3208C65CB}" type="pres">
      <dgm:prSet presAssocID="{6D7C8954-535A-4358-874F-22F589424775}" presName="sp" presStyleCnt="0"/>
      <dgm:spPr/>
      <dgm:t>
        <a:bodyPr/>
        <a:lstStyle/>
        <a:p>
          <a:endParaRPr lang="zh-TW" altLang="en-US"/>
        </a:p>
      </dgm:t>
    </dgm:pt>
    <dgm:pt modelId="{F9227FAB-35EE-4A9D-B9F9-4B52EDEC4558}" type="pres">
      <dgm:prSet presAssocID="{0F39911E-6882-479F-B12F-8FC1CDBC5C25}" presName="composite" presStyleCnt="0"/>
      <dgm:spPr/>
      <dgm:t>
        <a:bodyPr/>
        <a:lstStyle/>
        <a:p>
          <a:endParaRPr lang="zh-TW" altLang="en-US"/>
        </a:p>
      </dgm:t>
    </dgm:pt>
    <dgm:pt modelId="{88591F5E-0C85-43F3-BC4D-BC2FE9B6177F}" type="pres">
      <dgm:prSet presAssocID="{0F39911E-6882-479F-B12F-8FC1CDBC5C25}" presName="parentText" presStyleLbl="alignNode1" presStyleIdx="1" presStyleCnt="5">
        <dgm:presLayoutVars>
          <dgm:chMax val="1"/>
          <dgm:bulletEnabled val="1"/>
        </dgm:presLayoutVars>
      </dgm:prSet>
      <dgm:spPr/>
      <dgm:t>
        <a:bodyPr/>
        <a:lstStyle/>
        <a:p>
          <a:endParaRPr lang="zh-TW" altLang="en-US"/>
        </a:p>
      </dgm:t>
    </dgm:pt>
    <dgm:pt modelId="{20358840-1E6F-490D-9B38-8A37F31C3C24}" type="pres">
      <dgm:prSet presAssocID="{0F39911E-6882-479F-B12F-8FC1CDBC5C25}" presName="descendantText" presStyleLbl="alignAcc1" presStyleIdx="1" presStyleCnt="5">
        <dgm:presLayoutVars>
          <dgm:bulletEnabled val="1"/>
        </dgm:presLayoutVars>
      </dgm:prSet>
      <dgm:spPr/>
      <dgm:t>
        <a:bodyPr/>
        <a:lstStyle/>
        <a:p>
          <a:endParaRPr lang="zh-TW" altLang="en-US"/>
        </a:p>
      </dgm:t>
    </dgm:pt>
    <dgm:pt modelId="{1D7312F6-52CB-4ECA-ABB7-34FDCB4A3461}" type="pres">
      <dgm:prSet presAssocID="{823E6495-9954-476E-BC29-642257BD17AC}" presName="sp" presStyleCnt="0"/>
      <dgm:spPr/>
      <dgm:t>
        <a:bodyPr/>
        <a:lstStyle/>
        <a:p>
          <a:endParaRPr lang="zh-TW" altLang="en-US"/>
        </a:p>
      </dgm:t>
    </dgm:pt>
    <dgm:pt modelId="{1B228676-54EE-43D9-8811-1BE64CA23A91}" type="pres">
      <dgm:prSet presAssocID="{CD042B16-A810-4CA6-8191-CFF35296E58A}" presName="composite" presStyleCnt="0"/>
      <dgm:spPr/>
      <dgm:t>
        <a:bodyPr/>
        <a:lstStyle/>
        <a:p>
          <a:endParaRPr lang="zh-TW" altLang="en-US"/>
        </a:p>
      </dgm:t>
    </dgm:pt>
    <dgm:pt modelId="{7746244F-A541-4422-9C59-A5DADD3B5A97}" type="pres">
      <dgm:prSet presAssocID="{CD042B16-A810-4CA6-8191-CFF35296E58A}" presName="parentText" presStyleLbl="alignNode1" presStyleIdx="2" presStyleCnt="5">
        <dgm:presLayoutVars>
          <dgm:chMax val="1"/>
          <dgm:bulletEnabled val="1"/>
        </dgm:presLayoutVars>
      </dgm:prSet>
      <dgm:spPr/>
      <dgm:t>
        <a:bodyPr/>
        <a:lstStyle/>
        <a:p>
          <a:endParaRPr lang="zh-TW" altLang="en-US"/>
        </a:p>
      </dgm:t>
    </dgm:pt>
    <dgm:pt modelId="{CC65D355-BD4D-4C08-8C94-BCB5676ADD0C}" type="pres">
      <dgm:prSet presAssocID="{CD042B16-A810-4CA6-8191-CFF35296E58A}" presName="descendantText" presStyleLbl="alignAcc1" presStyleIdx="2" presStyleCnt="5">
        <dgm:presLayoutVars>
          <dgm:bulletEnabled val="1"/>
        </dgm:presLayoutVars>
      </dgm:prSet>
      <dgm:spPr/>
      <dgm:t>
        <a:bodyPr/>
        <a:lstStyle/>
        <a:p>
          <a:endParaRPr lang="zh-TW" altLang="en-US"/>
        </a:p>
      </dgm:t>
    </dgm:pt>
    <dgm:pt modelId="{EF914C21-EA2D-4C56-BB56-AD7A065CDAEE}" type="pres">
      <dgm:prSet presAssocID="{9721727C-25ED-4DE5-AB4A-D3582A15F70C}" presName="sp" presStyleCnt="0"/>
      <dgm:spPr/>
      <dgm:t>
        <a:bodyPr/>
        <a:lstStyle/>
        <a:p>
          <a:endParaRPr lang="zh-TW" altLang="en-US"/>
        </a:p>
      </dgm:t>
    </dgm:pt>
    <dgm:pt modelId="{140C4CEB-17C2-4160-9AA1-389809C0F996}" type="pres">
      <dgm:prSet presAssocID="{EAB18C1A-CD7F-4D4B-953B-2A166C03F451}" presName="composite" presStyleCnt="0"/>
      <dgm:spPr/>
      <dgm:t>
        <a:bodyPr/>
        <a:lstStyle/>
        <a:p>
          <a:endParaRPr lang="zh-TW" altLang="en-US"/>
        </a:p>
      </dgm:t>
    </dgm:pt>
    <dgm:pt modelId="{42519F03-3BD7-4E2B-8299-3B0C494D6BD7}" type="pres">
      <dgm:prSet presAssocID="{EAB18C1A-CD7F-4D4B-953B-2A166C03F451}" presName="parentText" presStyleLbl="alignNode1" presStyleIdx="3" presStyleCnt="5">
        <dgm:presLayoutVars>
          <dgm:chMax val="1"/>
          <dgm:bulletEnabled val="1"/>
        </dgm:presLayoutVars>
      </dgm:prSet>
      <dgm:spPr/>
      <dgm:t>
        <a:bodyPr/>
        <a:lstStyle/>
        <a:p>
          <a:endParaRPr lang="zh-TW" altLang="en-US"/>
        </a:p>
      </dgm:t>
    </dgm:pt>
    <dgm:pt modelId="{2B1708C5-9214-4516-BDAA-B834237E7FE8}" type="pres">
      <dgm:prSet presAssocID="{EAB18C1A-CD7F-4D4B-953B-2A166C03F451}" presName="descendantText" presStyleLbl="alignAcc1" presStyleIdx="3" presStyleCnt="5">
        <dgm:presLayoutVars>
          <dgm:bulletEnabled val="1"/>
        </dgm:presLayoutVars>
      </dgm:prSet>
      <dgm:spPr/>
      <dgm:t>
        <a:bodyPr/>
        <a:lstStyle/>
        <a:p>
          <a:endParaRPr lang="zh-TW" altLang="en-US"/>
        </a:p>
      </dgm:t>
    </dgm:pt>
    <dgm:pt modelId="{29C3DCC6-C633-4F77-AD00-4FAB338097B6}" type="pres">
      <dgm:prSet presAssocID="{38D8FC1A-48FA-4EC2-9876-DFB8F6806559}" presName="sp" presStyleCnt="0"/>
      <dgm:spPr/>
      <dgm:t>
        <a:bodyPr/>
        <a:lstStyle/>
        <a:p>
          <a:endParaRPr lang="zh-TW" altLang="en-US"/>
        </a:p>
      </dgm:t>
    </dgm:pt>
    <dgm:pt modelId="{08C0EE2C-62EC-4701-B28E-46C0EF051860}" type="pres">
      <dgm:prSet presAssocID="{97F5D1A2-9E2C-4B59-BA56-193FE42C9CCF}" presName="composite" presStyleCnt="0"/>
      <dgm:spPr/>
      <dgm:t>
        <a:bodyPr/>
        <a:lstStyle/>
        <a:p>
          <a:endParaRPr lang="zh-TW" altLang="en-US"/>
        </a:p>
      </dgm:t>
    </dgm:pt>
    <dgm:pt modelId="{028F4B2F-06FD-4CA0-989F-1E02EFCDC6C8}" type="pres">
      <dgm:prSet presAssocID="{97F5D1A2-9E2C-4B59-BA56-193FE42C9CCF}" presName="parentText" presStyleLbl="alignNode1" presStyleIdx="4" presStyleCnt="5">
        <dgm:presLayoutVars>
          <dgm:chMax val="1"/>
          <dgm:bulletEnabled val="1"/>
        </dgm:presLayoutVars>
      </dgm:prSet>
      <dgm:spPr/>
      <dgm:t>
        <a:bodyPr/>
        <a:lstStyle/>
        <a:p>
          <a:endParaRPr lang="zh-TW" altLang="en-US"/>
        </a:p>
      </dgm:t>
    </dgm:pt>
    <dgm:pt modelId="{3E4BF5F4-76FE-4DF5-9D9D-D84165EDAA8E}" type="pres">
      <dgm:prSet presAssocID="{97F5D1A2-9E2C-4B59-BA56-193FE42C9CCF}" presName="descendantText" presStyleLbl="alignAcc1" presStyleIdx="4" presStyleCnt="5">
        <dgm:presLayoutVars>
          <dgm:bulletEnabled val="1"/>
        </dgm:presLayoutVars>
      </dgm:prSet>
      <dgm:spPr/>
      <dgm:t>
        <a:bodyPr/>
        <a:lstStyle/>
        <a:p>
          <a:endParaRPr lang="zh-TW" altLang="en-US"/>
        </a:p>
      </dgm:t>
    </dgm:pt>
  </dgm:ptLst>
  <dgm:cxnLst>
    <dgm:cxn modelId="{9D3C1CAA-1968-4579-BFCE-5583AFEF46FD}" type="presOf" srcId="{CD042B16-A810-4CA6-8191-CFF35296E58A}" destId="{7746244F-A541-4422-9C59-A5DADD3B5A97}" srcOrd="0" destOrd="0" presId="urn:microsoft.com/office/officeart/2005/8/layout/chevron2"/>
    <dgm:cxn modelId="{17C39531-92F8-420D-B5AC-80E460DF03A8}" srcId="{32B88E8E-226E-4FA6-9C40-F1B0D6C44088}" destId="{741C00B4-D166-4D73-938B-7C28A53E31E0}" srcOrd="0" destOrd="0" parTransId="{8C441127-FDCC-4EE0-9081-B90F8E5A9AF0}" sibTransId="{D73B78E0-68E5-4B94-A23E-F76C4877D7B3}"/>
    <dgm:cxn modelId="{21DB592C-7A26-4ECB-A04B-982EA32167F3}" type="presOf" srcId="{AAD6348E-3E9E-4D20-BF21-E12E0831604D}" destId="{20358840-1E6F-490D-9B38-8A37F31C3C24}" srcOrd="0" destOrd="0" presId="urn:microsoft.com/office/officeart/2005/8/layout/chevron2"/>
    <dgm:cxn modelId="{9ED5EECF-67F8-46CC-9518-D26B0E1A9FDF}" srcId="{CD042B16-A810-4CA6-8191-CFF35296E58A}" destId="{ABBF9980-8B38-486E-9364-7604C1AAFE55}" srcOrd="0" destOrd="0" parTransId="{19123793-F343-43E3-A2B4-A2090EAF5E61}" sibTransId="{51CE3760-9702-4039-86F2-AE7E85C9B94B}"/>
    <dgm:cxn modelId="{A0A58627-86E1-4E26-A20B-3A909A10C3D9}" srcId="{EAB18C1A-CD7F-4D4B-953B-2A166C03F451}" destId="{073FEAD3-F93C-4508-A086-9A13EBEA6B1C}" srcOrd="0" destOrd="0" parTransId="{68E84CAD-FB32-48E4-8E58-1ED3AF851C6D}" sibTransId="{A829833F-773D-4567-B3EA-B29AF43747BC}"/>
    <dgm:cxn modelId="{4417121C-CA19-47B0-B3E5-23E3DF8B7E82}" type="presOf" srcId="{04B0B798-6AC3-4DC2-9838-50417D969974}" destId="{C57FF5E5-55FD-4191-9B49-84249E4CDFA7}" srcOrd="0" destOrd="0" presId="urn:microsoft.com/office/officeart/2005/8/layout/chevron2"/>
    <dgm:cxn modelId="{B56B759A-DD30-41BF-9428-55F1398345EC}" type="presOf" srcId="{97F5D1A2-9E2C-4B59-BA56-193FE42C9CCF}" destId="{028F4B2F-06FD-4CA0-989F-1E02EFCDC6C8}" srcOrd="0" destOrd="0" presId="urn:microsoft.com/office/officeart/2005/8/layout/chevron2"/>
    <dgm:cxn modelId="{A601764A-1258-4EDF-A79A-6FD0FACEE154}" type="presOf" srcId="{D0D85301-F776-49C3-A94A-2439CBCA8718}" destId="{3E4BF5F4-76FE-4DF5-9D9D-D84165EDAA8E}" srcOrd="0" destOrd="0" presId="urn:microsoft.com/office/officeart/2005/8/layout/chevron2"/>
    <dgm:cxn modelId="{EE5BE803-DE20-442F-8B18-3290C7875C8A}" srcId="{04B0B798-6AC3-4DC2-9838-50417D969974}" destId="{97F5D1A2-9E2C-4B59-BA56-193FE42C9CCF}" srcOrd="4" destOrd="0" parTransId="{9EEA0C1B-AFEF-4516-B275-6171B54D6082}" sibTransId="{FFE39564-6725-4415-9351-8E2746F32A84}"/>
    <dgm:cxn modelId="{09F3E509-9DBF-449C-A669-013D577D3BEE}" type="presOf" srcId="{0F39911E-6882-479F-B12F-8FC1CDBC5C25}" destId="{88591F5E-0C85-43F3-BC4D-BC2FE9B6177F}" srcOrd="0" destOrd="0" presId="urn:microsoft.com/office/officeart/2005/8/layout/chevron2"/>
    <dgm:cxn modelId="{D43F5659-3DD4-40D5-A0E5-95726FC61ED9}" srcId="{04B0B798-6AC3-4DC2-9838-50417D969974}" destId="{CD042B16-A810-4CA6-8191-CFF35296E58A}" srcOrd="2" destOrd="0" parTransId="{59411EE6-9C89-4222-B286-DE1AB8D6F86B}" sibTransId="{9721727C-25ED-4DE5-AB4A-D3582A15F70C}"/>
    <dgm:cxn modelId="{3D5AA259-748F-4B59-90FF-003A84B5F1A2}" type="presOf" srcId="{ABBF9980-8B38-486E-9364-7604C1AAFE55}" destId="{CC65D355-BD4D-4C08-8C94-BCB5676ADD0C}" srcOrd="0" destOrd="0" presId="urn:microsoft.com/office/officeart/2005/8/layout/chevron2"/>
    <dgm:cxn modelId="{8A967750-76AD-41E6-92F2-E4F46AA8D8DD}" srcId="{0F39911E-6882-479F-B12F-8FC1CDBC5C25}" destId="{AAD6348E-3E9E-4D20-BF21-E12E0831604D}" srcOrd="0" destOrd="0" parTransId="{6304DF86-FB91-4BCD-9100-BE96FDCB8AD8}" sibTransId="{839A9E02-D459-495B-B4F4-738EB47BC89E}"/>
    <dgm:cxn modelId="{12FA68C6-BE41-46A7-98A3-2BE2F3B699DF}" type="presOf" srcId="{741C00B4-D166-4D73-938B-7C28A53E31E0}" destId="{3D47C9F7-9C79-4C13-ABD7-C3ECA498CB3D}" srcOrd="0" destOrd="0" presId="urn:microsoft.com/office/officeart/2005/8/layout/chevron2"/>
    <dgm:cxn modelId="{1B172C1B-4854-40F4-840D-6860E36E1CC4}" srcId="{97F5D1A2-9E2C-4B59-BA56-193FE42C9CCF}" destId="{D0D85301-F776-49C3-A94A-2439CBCA8718}" srcOrd="0" destOrd="0" parTransId="{B94F73D3-8F70-41C9-8589-4D121F87489C}" sibTransId="{0C625D40-93A5-44B0-A306-B11C4CB7072F}"/>
    <dgm:cxn modelId="{302C0854-0D1C-4B38-A632-BEBE0327BB93}" srcId="{04B0B798-6AC3-4DC2-9838-50417D969974}" destId="{0F39911E-6882-479F-B12F-8FC1CDBC5C25}" srcOrd="1" destOrd="0" parTransId="{E180BC5B-73FC-44E4-85CA-EBDB7E485330}" sibTransId="{823E6495-9954-476E-BC29-642257BD17AC}"/>
    <dgm:cxn modelId="{CE8B68AB-75B1-4CA2-ACEE-35FE32061356}" srcId="{04B0B798-6AC3-4DC2-9838-50417D969974}" destId="{EAB18C1A-CD7F-4D4B-953B-2A166C03F451}" srcOrd="3" destOrd="0" parTransId="{2E890F56-F240-4622-9812-6843679382D7}" sibTransId="{38D8FC1A-48FA-4EC2-9876-DFB8F6806559}"/>
    <dgm:cxn modelId="{4A9FF531-E529-4EF9-99A6-4223609C3EC8}" type="presOf" srcId="{073FEAD3-F93C-4508-A086-9A13EBEA6B1C}" destId="{2B1708C5-9214-4516-BDAA-B834237E7FE8}" srcOrd="0" destOrd="0" presId="urn:microsoft.com/office/officeart/2005/8/layout/chevron2"/>
    <dgm:cxn modelId="{56F54912-569E-4EDA-ABFC-380415926876}" type="presOf" srcId="{32B88E8E-226E-4FA6-9C40-F1B0D6C44088}" destId="{B3DB8572-A012-4130-9286-4EA2B0D1DF12}" srcOrd="0" destOrd="0" presId="urn:microsoft.com/office/officeart/2005/8/layout/chevron2"/>
    <dgm:cxn modelId="{AD148462-9380-4241-ABC8-170730DE7CCC}" type="presOf" srcId="{EAB18C1A-CD7F-4D4B-953B-2A166C03F451}" destId="{42519F03-3BD7-4E2B-8299-3B0C494D6BD7}" srcOrd="0" destOrd="0" presId="urn:microsoft.com/office/officeart/2005/8/layout/chevron2"/>
    <dgm:cxn modelId="{4AFF9044-B911-49F2-94AB-3201C5D06085}" srcId="{04B0B798-6AC3-4DC2-9838-50417D969974}" destId="{32B88E8E-226E-4FA6-9C40-F1B0D6C44088}" srcOrd="0" destOrd="0" parTransId="{13ED237E-8167-462A-A1A9-8DAD5AD21A36}" sibTransId="{6D7C8954-535A-4358-874F-22F589424775}"/>
    <dgm:cxn modelId="{21C95CEF-5D5B-45EF-A023-D8B4B5B22970}" type="presParOf" srcId="{C57FF5E5-55FD-4191-9B49-84249E4CDFA7}" destId="{A719429D-751D-4354-B82D-2DFB76E5CC32}" srcOrd="0" destOrd="0" presId="urn:microsoft.com/office/officeart/2005/8/layout/chevron2"/>
    <dgm:cxn modelId="{7D1818C6-01D6-49F7-9052-0D1352C86146}" type="presParOf" srcId="{A719429D-751D-4354-B82D-2DFB76E5CC32}" destId="{B3DB8572-A012-4130-9286-4EA2B0D1DF12}" srcOrd="0" destOrd="0" presId="urn:microsoft.com/office/officeart/2005/8/layout/chevron2"/>
    <dgm:cxn modelId="{8854BA4C-8058-44BA-9E91-FFDF2AB91886}" type="presParOf" srcId="{A719429D-751D-4354-B82D-2DFB76E5CC32}" destId="{3D47C9F7-9C79-4C13-ABD7-C3ECA498CB3D}" srcOrd="1" destOrd="0" presId="urn:microsoft.com/office/officeart/2005/8/layout/chevron2"/>
    <dgm:cxn modelId="{91FE72D6-FF10-496B-B64A-BDC10AB70AF7}" type="presParOf" srcId="{C57FF5E5-55FD-4191-9B49-84249E4CDFA7}" destId="{61B3B12C-CF05-4598-8434-82A3208C65CB}" srcOrd="1" destOrd="0" presId="urn:microsoft.com/office/officeart/2005/8/layout/chevron2"/>
    <dgm:cxn modelId="{4E62E918-9E76-4B5B-9B30-FA6BF4FD9FAA}" type="presParOf" srcId="{C57FF5E5-55FD-4191-9B49-84249E4CDFA7}" destId="{F9227FAB-35EE-4A9D-B9F9-4B52EDEC4558}" srcOrd="2" destOrd="0" presId="urn:microsoft.com/office/officeart/2005/8/layout/chevron2"/>
    <dgm:cxn modelId="{D29D75FB-30BD-419A-A286-0AC3B5671DB1}" type="presParOf" srcId="{F9227FAB-35EE-4A9D-B9F9-4B52EDEC4558}" destId="{88591F5E-0C85-43F3-BC4D-BC2FE9B6177F}" srcOrd="0" destOrd="0" presId="urn:microsoft.com/office/officeart/2005/8/layout/chevron2"/>
    <dgm:cxn modelId="{0859D5FD-15D9-457C-918C-A6DF224EE330}" type="presParOf" srcId="{F9227FAB-35EE-4A9D-B9F9-4B52EDEC4558}" destId="{20358840-1E6F-490D-9B38-8A37F31C3C24}" srcOrd="1" destOrd="0" presId="urn:microsoft.com/office/officeart/2005/8/layout/chevron2"/>
    <dgm:cxn modelId="{7575E42F-05DD-46EA-AA62-1A5434C701A0}" type="presParOf" srcId="{C57FF5E5-55FD-4191-9B49-84249E4CDFA7}" destId="{1D7312F6-52CB-4ECA-ABB7-34FDCB4A3461}" srcOrd="3" destOrd="0" presId="urn:microsoft.com/office/officeart/2005/8/layout/chevron2"/>
    <dgm:cxn modelId="{5BC5525C-CEFF-41BD-A513-1003CEC30429}" type="presParOf" srcId="{C57FF5E5-55FD-4191-9B49-84249E4CDFA7}" destId="{1B228676-54EE-43D9-8811-1BE64CA23A91}" srcOrd="4" destOrd="0" presId="urn:microsoft.com/office/officeart/2005/8/layout/chevron2"/>
    <dgm:cxn modelId="{95966B24-8E94-4011-8523-CD4902789B61}" type="presParOf" srcId="{1B228676-54EE-43D9-8811-1BE64CA23A91}" destId="{7746244F-A541-4422-9C59-A5DADD3B5A97}" srcOrd="0" destOrd="0" presId="urn:microsoft.com/office/officeart/2005/8/layout/chevron2"/>
    <dgm:cxn modelId="{8EF88EE6-BC61-4CC0-AC24-8C7ED057D822}" type="presParOf" srcId="{1B228676-54EE-43D9-8811-1BE64CA23A91}" destId="{CC65D355-BD4D-4C08-8C94-BCB5676ADD0C}" srcOrd="1" destOrd="0" presId="urn:microsoft.com/office/officeart/2005/8/layout/chevron2"/>
    <dgm:cxn modelId="{13653E49-AD52-4E83-934B-73816EAA0B5A}" type="presParOf" srcId="{C57FF5E5-55FD-4191-9B49-84249E4CDFA7}" destId="{EF914C21-EA2D-4C56-BB56-AD7A065CDAEE}" srcOrd="5" destOrd="0" presId="urn:microsoft.com/office/officeart/2005/8/layout/chevron2"/>
    <dgm:cxn modelId="{8BD5AD53-A617-4AAB-AD0A-14FB7B106E10}" type="presParOf" srcId="{C57FF5E5-55FD-4191-9B49-84249E4CDFA7}" destId="{140C4CEB-17C2-4160-9AA1-389809C0F996}" srcOrd="6" destOrd="0" presId="urn:microsoft.com/office/officeart/2005/8/layout/chevron2"/>
    <dgm:cxn modelId="{C1781EB8-F29B-43B4-B620-9062763BE9F2}" type="presParOf" srcId="{140C4CEB-17C2-4160-9AA1-389809C0F996}" destId="{42519F03-3BD7-4E2B-8299-3B0C494D6BD7}" srcOrd="0" destOrd="0" presId="urn:microsoft.com/office/officeart/2005/8/layout/chevron2"/>
    <dgm:cxn modelId="{65FF0F01-4A38-43F3-9F28-2CAAA50E21E6}" type="presParOf" srcId="{140C4CEB-17C2-4160-9AA1-389809C0F996}" destId="{2B1708C5-9214-4516-BDAA-B834237E7FE8}" srcOrd="1" destOrd="0" presId="urn:microsoft.com/office/officeart/2005/8/layout/chevron2"/>
    <dgm:cxn modelId="{7727B2B2-54B9-4442-85EA-0BA011FAF2D9}" type="presParOf" srcId="{C57FF5E5-55FD-4191-9B49-84249E4CDFA7}" destId="{29C3DCC6-C633-4F77-AD00-4FAB338097B6}" srcOrd="7" destOrd="0" presId="urn:microsoft.com/office/officeart/2005/8/layout/chevron2"/>
    <dgm:cxn modelId="{A78D7B7E-484C-42E6-A0E6-5C06A842B459}" type="presParOf" srcId="{C57FF5E5-55FD-4191-9B49-84249E4CDFA7}" destId="{08C0EE2C-62EC-4701-B28E-46C0EF051860}" srcOrd="8" destOrd="0" presId="urn:microsoft.com/office/officeart/2005/8/layout/chevron2"/>
    <dgm:cxn modelId="{E0721D69-0913-40EC-B54E-12308646FD8A}" type="presParOf" srcId="{08C0EE2C-62EC-4701-B28E-46C0EF051860}" destId="{028F4B2F-06FD-4CA0-989F-1E02EFCDC6C8}" srcOrd="0" destOrd="0" presId="urn:microsoft.com/office/officeart/2005/8/layout/chevron2"/>
    <dgm:cxn modelId="{B119EB03-D70D-43C5-911E-B7F14EC7AF36}" type="presParOf" srcId="{08C0EE2C-62EC-4701-B28E-46C0EF051860}" destId="{3E4BF5F4-76FE-4DF5-9D9D-D84165EDAA8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4B0B798-6AC3-4DC2-9838-50417D969974}" type="doc">
      <dgm:prSet loTypeId="urn:microsoft.com/office/officeart/2005/8/layout/chevron2" loCatId="list" qsTypeId="urn:microsoft.com/office/officeart/2005/8/quickstyle/simple1" qsCatId="simple" csTypeId="urn:microsoft.com/office/officeart/2005/8/colors/colorful4" csCatId="colorful" phldr="1"/>
      <dgm:spPr/>
      <dgm:t>
        <a:bodyPr/>
        <a:lstStyle/>
        <a:p>
          <a:endParaRPr lang="zh-TW" altLang="en-US"/>
        </a:p>
      </dgm:t>
    </dgm:pt>
    <dgm:pt modelId="{32B88E8E-226E-4FA6-9C40-F1B0D6C44088}">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六</a:t>
          </a:r>
          <a:endParaRPr lang="zh-TW" altLang="en-US" dirty="0">
            <a:solidFill>
              <a:schemeClr val="tx1"/>
            </a:solidFill>
            <a:latin typeface="標楷體" panose="03000509000000000000" pitchFamily="65" charset="-120"/>
            <a:ea typeface="標楷體" panose="03000509000000000000" pitchFamily="65" charset="-120"/>
          </a:endParaRPr>
        </a:p>
      </dgm:t>
    </dgm:pt>
    <dgm:pt modelId="{13ED237E-8167-462A-A1A9-8DAD5AD21A36}" type="parTrans" cxnId="{4AFF9044-B911-49F2-94AB-3201C5D06085}">
      <dgm:prSet/>
      <dgm:spPr/>
      <dgm:t>
        <a:bodyPr/>
        <a:lstStyle/>
        <a:p>
          <a:endParaRPr lang="zh-TW" altLang="en-US"/>
        </a:p>
      </dgm:t>
    </dgm:pt>
    <dgm:pt modelId="{6D7C8954-535A-4358-874F-22F589424775}" type="sibTrans" cxnId="{4AFF9044-B911-49F2-94AB-3201C5D06085}">
      <dgm:prSet/>
      <dgm:spPr/>
      <dgm:t>
        <a:bodyPr/>
        <a:lstStyle/>
        <a:p>
          <a:endParaRPr lang="zh-TW" altLang="en-US"/>
        </a:p>
      </dgm:t>
    </dgm:pt>
    <dgm:pt modelId="{741C00B4-D166-4D73-938B-7C28A53E31E0}">
      <dgm:prSet phldrT="[文字]" custT="1"/>
      <dgm:spPr/>
      <dgm:t>
        <a:bodyPr/>
        <a:lstStyle/>
        <a:p>
          <a:pPr marL="0" indent="0"/>
          <a:r>
            <a:rPr lang="zh-TW" altLang="en-US" sz="2400" smtClean="0">
              <a:latin typeface="標楷體" panose="03000509000000000000" pitchFamily="65" charset="-120"/>
              <a:ea typeface="標楷體" panose="03000509000000000000" pitchFamily="65" charset="-120"/>
            </a:rPr>
            <a:t>文化學習與國際瞭解</a:t>
          </a:r>
          <a:endParaRPr lang="zh-TW" altLang="en-US" sz="2400" dirty="0">
            <a:latin typeface="標楷體" panose="03000509000000000000" pitchFamily="65" charset="-120"/>
            <a:ea typeface="標楷體" panose="03000509000000000000" pitchFamily="65" charset="-120"/>
          </a:endParaRPr>
        </a:p>
      </dgm:t>
    </dgm:pt>
    <dgm:pt modelId="{8C441127-FDCC-4EE0-9081-B90F8E5A9AF0}" type="parTrans" cxnId="{17C39531-92F8-420D-B5AC-80E460DF03A8}">
      <dgm:prSet/>
      <dgm:spPr/>
      <dgm:t>
        <a:bodyPr/>
        <a:lstStyle/>
        <a:p>
          <a:endParaRPr lang="zh-TW" altLang="en-US"/>
        </a:p>
      </dgm:t>
    </dgm:pt>
    <dgm:pt modelId="{D73B78E0-68E5-4B94-A23E-F76C4877D7B3}" type="sibTrans" cxnId="{17C39531-92F8-420D-B5AC-80E460DF03A8}">
      <dgm:prSet/>
      <dgm:spPr/>
      <dgm:t>
        <a:bodyPr/>
        <a:lstStyle/>
        <a:p>
          <a:endParaRPr lang="zh-TW" altLang="en-US"/>
        </a:p>
      </dgm:t>
    </dgm:pt>
    <dgm:pt modelId="{0F39911E-6882-479F-B12F-8FC1CDBC5C25}">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七</a:t>
          </a:r>
          <a:endParaRPr lang="zh-TW" altLang="en-US" dirty="0">
            <a:solidFill>
              <a:schemeClr val="tx1"/>
            </a:solidFill>
            <a:latin typeface="標楷體" panose="03000509000000000000" pitchFamily="65" charset="-120"/>
            <a:ea typeface="標楷體" panose="03000509000000000000" pitchFamily="65" charset="-120"/>
          </a:endParaRPr>
        </a:p>
      </dgm:t>
    </dgm:pt>
    <dgm:pt modelId="{E180BC5B-73FC-44E4-85CA-EBDB7E485330}" type="parTrans" cxnId="{302C0854-0D1C-4B38-A632-BEBE0327BB93}">
      <dgm:prSet/>
      <dgm:spPr/>
      <dgm:t>
        <a:bodyPr/>
        <a:lstStyle/>
        <a:p>
          <a:endParaRPr lang="zh-TW" altLang="en-US"/>
        </a:p>
      </dgm:t>
    </dgm:pt>
    <dgm:pt modelId="{823E6495-9954-476E-BC29-642257BD17AC}" type="sibTrans" cxnId="{302C0854-0D1C-4B38-A632-BEBE0327BB93}">
      <dgm:prSet/>
      <dgm:spPr/>
      <dgm:t>
        <a:bodyPr/>
        <a:lstStyle/>
        <a:p>
          <a:endParaRPr lang="zh-TW" altLang="en-US"/>
        </a:p>
      </dgm:t>
    </dgm:pt>
    <dgm:pt modelId="{CD042B16-A810-4CA6-8191-CFF35296E58A}">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八</a:t>
          </a:r>
          <a:endParaRPr lang="zh-TW" altLang="en-US" dirty="0">
            <a:solidFill>
              <a:schemeClr val="tx1"/>
            </a:solidFill>
            <a:latin typeface="標楷體" panose="03000509000000000000" pitchFamily="65" charset="-120"/>
            <a:ea typeface="標楷體" panose="03000509000000000000" pitchFamily="65" charset="-120"/>
          </a:endParaRPr>
        </a:p>
      </dgm:t>
    </dgm:pt>
    <dgm:pt modelId="{59411EE6-9C89-4222-B286-DE1AB8D6F86B}" type="parTrans" cxnId="{D43F5659-3DD4-40D5-A0E5-95726FC61ED9}">
      <dgm:prSet/>
      <dgm:spPr/>
      <dgm:t>
        <a:bodyPr/>
        <a:lstStyle/>
        <a:p>
          <a:endParaRPr lang="zh-TW" altLang="en-US"/>
        </a:p>
      </dgm:t>
    </dgm:pt>
    <dgm:pt modelId="{9721727C-25ED-4DE5-AB4A-D3582A15F70C}" type="sibTrans" cxnId="{D43F5659-3DD4-40D5-A0E5-95726FC61ED9}">
      <dgm:prSet/>
      <dgm:spPr/>
      <dgm:t>
        <a:bodyPr/>
        <a:lstStyle/>
        <a:p>
          <a:endParaRPr lang="zh-TW" altLang="en-US"/>
        </a:p>
      </dgm:t>
    </dgm:pt>
    <dgm:pt modelId="{ABBF9980-8B38-486E-9364-7604C1AAFE55}">
      <dgm:prSet phldrT="[文字]" custT="1"/>
      <dgm:spPr/>
      <dgm:t>
        <a:bodyPr/>
        <a:lstStyle/>
        <a:p>
          <a:r>
            <a:rPr lang="zh-TW" altLang="en-US" sz="2400" smtClean="0">
              <a:latin typeface="標楷體" panose="03000509000000000000" pitchFamily="65" charset="-120"/>
              <a:ea typeface="標楷體" panose="03000509000000000000" pitchFamily="65" charset="-120"/>
            </a:rPr>
            <a:t>運用科技與資訊</a:t>
          </a:r>
          <a:endParaRPr lang="zh-TW" altLang="en-US" sz="2400" dirty="0">
            <a:latin typeface="標楷體" panose="03000509000000000000" pitchFamily="65" charset="-120"/>
            <a:ea typeface="標楷體" panose="03000509000000000000" pitchFamily="65" charset="-120"/>
          </a:endParaRPr>
        </a:p>
      </dgm:t>
    </dgm:pt>
    <dgm:pt modelId="{19123793-F343-43E3-A2B4-A2090EAF5E61}" type="parTrans" cxnId="{9ED5EECF-67F8-46CC-9518-D26B0E1A9FDF}">
      <dgm:prSet/>
      <dgm:spPr/>
      <dgm:t>
        <a:bodyPr/>
        <a:lstStyle/>
        <a:p>
          <a:endParaRPr lang="zh-TW" altLang="en-US"/>
        </a:p>
      </dgm:t>
    </dgm:pt>
    <dgm:pt modelId="{51CE3760-9702-4039-86F2-AE7E85C9B94B}" type="sibTrans" cxnId="{9ED5EECF-67F8-46CC-9518-D26B0E1A9FDF}">
      <dgm:prSet/>
      <dgm:spPr/>
      <dgm:t>
        <a:bodyPr/>
        <a:lstStyle/>
        <a:p>
          <a:endParaRPr lang="zh-TW" altLang="en-US"/>
        </a:p>
      </dgm:t>
    </dgm:pt>
    <dgm:pt modelId="{EAB18C1A-CD7F-4D4B-953B-2A166C03F451}">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九</a:t>
          </a:r>
          <a:endParaRPr lang="zh-TW" altLang="en-US" dirty="0">
            <a:solidFill>
              <a:schemeClr val="tx1"/>
            </a:solidFill>
            <a:latin typeface="標楷體" panose="03000509000000000000" pitchFamily="65" charset="-120"/>
            <a:ea typeface="標楷體" panose="03000509000000000000" pitchFamily="65" charset="-120"/>
          </a:endParaRPr>
        </a:p>
      </dgm:t>
    </dgm:pt>
    <dgm:pt modelId="{2E890F56-F240-4622-9812-6843679382D7}" type="parTrans" cxnId="{CE8B68AB-75B1-4CA2-ACEE-35FE32061356}">
      <dgm:prSet/>
      <dgm:spPr/>
      <dgm:t>
        <a:bodyPr/>
        <a:lstStyle/>
        <a:p>
          <a:endParaRPr lang="zh-TW" altLang="en-US"/>
        </a:p>
      </dgm:t>
    </dgm:pt>
    <dgm:pt modelId="{38D8FC1A-48FA-4EC2-9876-DFB8F6806559}" type="sibTrans" cxnId="{CE8B68AB-75B1-4CA2-ACEE-35FE32061356}">
      <dgm:prSet/>
      <dgm:spPr/>
      <dgm:t>
        <a:bodyPr/>
        <a:lstStyle/>
        <a:p>
          <a:endParaRPr lang="zh-TW" altLang="en-US"/>
        </a:p>
      </dgm:t>
    </dgm:pt>
    <dgm:pt modelId="{073FEAD3-F93C-4508-A086-9A13EBEA6B1C}">
      <dgm:prSet phldrT="[文字]" custT="1"/>
      <dgm:spPr/>
      <dgm:t>
        <a:bodyPr/>
        <a:lstStyle/>
        <a:p>
          <a:r>
            <a:rPr lang="zh-TW" altLang="en-US" sz="2400" smtClean="0">
              <a:latin typeface="標楷體" panose="03000509000000000000" pitchFamily="65" charset="-120"/>
              <a:ea typeface="標楷體" panose="03000509000000000000" pitchFamily="65" charset="-120"/>
            </a:rPr>
            <a:t>主動探索與研究</a:t>
          </a:r>
          <a:endParaRPr lang="zh-TW" altLang="en-US" sz="2400" dirty="0">
            <a:latin typeface="標楷體" panose="03000509000000000000" pitchFamily="65" charset="-120"/>
            <a:ea typeface="標楷體" panose="03000509000000000000" pitchFamily="65" charset="-120"/>
          </a:endParaRPr>
        </a:p>
      </dgm:t>
    </dgm:pt>
    <dgm:pt modelId="{68E84CAD-FB32-48E4-8E58-1ED3AF851C6D}" type="parTrans" cxnId="{A0A58627-86E1-4E26-A20B-3A909A10C3D9}">
      <dgm:prSet/>
      <dgm:spPr/>
      <dgm:t>
        <a:bodyPr/>
        <a:lstStyle/>
        <a:p>
          <a:endParaRPr lang="zh-TW" altLang="en-US"/>
        </a:p>
      </dgm:t>
    </dgm:pt>
    <dgm:pt modelId="{A829833F-773D-4567-B3EA-B29AF43747BC}" type="sibTrans" cxnId="{A0A58627-86E1-4E26-A20B-3A909A10C3D9}">
      <dgm:prSet/>
      <dgm:spPr/>
      <dgm:t>
        <a:bodyPr/>
        <a:lstStyle/>
        <a:p>
          <a:endParaRPr lang="zh-TW" altLang="en-US"/>
        </a:p>
      </dgm:t>
    </dgm:pt>
    <dgm:pt modelId="{97F5D1A2-9E2C-4B59-BA56-193FE42C9CCF}">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十</a:t>
          </a:r>
          <a:endParaRPr lang="zh-TW" altLang="en-US" dirty="0">
            <a:solidFill>
              <a:schemeClr val="tx1"/>
            </a:solidFill>
            <a:latin typeface="標楷體" panose="03000509000000000000" pitchFamily="65" charset="-120"/>
            <a:ea typeface="標楷體" panose="03000509000000000000" pitchFamily="65" charset="-120"/>
          </a:endParaRPr>
        </a:p>
      </dgm:t>
    </dgm:pt>
    <dgm:pt modelId="{9EEA0C1B-AFEF-4516-B275-6171B54D6082}" type="parTrans" cxnId="{EE5BE803-DE20-442F-8B18-3290C7875C8A}">
      <dgm:prSet/>
      <dgm:spPr/>
      <dgm:t>
        <a:bodyPr/>
        <a:lstStyle/>
        <a:p>
          <a:endParaRPr lang="zh-TW" altLang="en-US"/>
        </a:p>
      </dgm:t>
    </dgm:pt>
    <dgm:pt modelId="{FFE39564-6725-4415-9351-8E2746F32A84}" type="sibTrans" cxnId="{EE5BE803-DE20-442F-8B18-3290C7875C8A}">
      <dgm:prSet/>
      <dgm:spPr/>
      <dgm:t>
        <a:bodyPr/>
        <a:lstStyle/>
        <a:p>
          <a:endParaRPr lang="zh-TW" altLang="en-US"/>
        </a:p>
      </dgm:t>
    </dgm:pt>
    <dgm:pt modelId="{AAD6348E-3E9E-4D20-BF21-E12E0831604D}">
      <dgm:prSet phldrT="[文字]" custT="1"/>
      <dgm:spPr/>
      <dgm:t>
        <a:bodyPr/>
        <a:lstStyle/>
        <a:p>
          <a:r>
            <a:rPr lang="zh-TW" altLang="en-US" sz="2400" smtClean="0">
              <a:latin typeface="標楷體" panose="03000509000000000000" pitchFamily="65" charset="-120"/>
              <a:ea typeface="標楷體" panose="03000509000000000000" pitchFamily="65" charset="-120"/>
            </a:rPr>
            <a:t>規劃、組織與實踐</a:t>
          </a:r>
          <a:endParaRPr lang="zh-TW" altLang="en-US" sz="2400" dirty="0">
            <a:latin typeface="標楷體" panose="03000509000000000000" pitchFamily="65" charset="-120"/>
            <a:ea typeface="標楷體" panose="03000509000000000000" pitchFamily="65" charset="-120"/>
          </a:endParaRPr>
        </a:p>
      </dgm:t>
    </dgm:pt>
    <dgm:pt modelId="{6304DF86-FB91-4BCD-9100-BE96FDCB8AD8}" type="parTrans" cxnId="{8A967750-76AD-41E6-92F2-E4F46AA8D8DD}">
      <dgm:prSet/>
      <dgm:spPr/>
      <dgm:t>
        <a:bodyPr/>
        <a:lstStyle/>
        <a:p>
          <a:endParaRPr lang="zh-TW" altLang="en-US"/>
        </a:p>
      </dgm:t>
    </dgm:pt>
    <dgm:pt modelId="{839A9E02-D459-495B-B4F4-738EB47BC89E}" type="sibTrans" cxnId="{8A967750-76AD-41E6-92F2-E4F46AA8D8DD}">
      <dgm:prSet/>
      <dgm:spPr/>
      <dgm:t>
        <a:bodyPr/>
        <a:lstStyle/>
        <a:p>
          <a:endParaRPr lang="zh-TW" altLang="en-US"/>
        </a:p>
      </dgm:t>
    </dgm:pt>
    <dgm:pt modelId="{D0D85301-F776-49C3-A94A-2439CBCA8718}">
      <dgm:prSet phldrT="[文字]" custT="1"/>
      <dgm:spPr/>
      <dgm:t>
        <a:bodyPr/>
        <a:lstStyle/>
        <a:p>
          <a:r>
            <a:rPr lang="zh-TW" altLang="en-US" sz="2400" smtClean="0">
              <a:latin typeface="標楷體" panose="03000509000000000000" pitchFamily="65" charset="-120"/>
              <a:ea typeface="標楷體" panose="03000509000000000000" pitchFamily="65" charset="-120"/>
            </a:rPr>
            <a:t>獨立思考與解決問題</a:t>
          </a:r>
          <a:endParaRPr lang="zh-TW" altLang="en-US" sz="1700" dirty="0">
            <a:latin typeface="標楷體" panose="03000509000000000000" pitchFamily="65" charset="-120"/>
            <a:ea typeface="標楷體" panose="03000509000000000000" pitchFamily="65" charset="-120"/>
          </a:endParaRPr>
        </a:p>
      </dgm:t>
    </dgm:pt>
    <dgm:pt modelId="{B94F73D3-8F70-41C9-8589-4D121F87489C}" type="parTrans" cxnId="{1B172C1B-4854-40F4-840D-6860E36E1CC4}">
      <dgm:prSet/>
      <dgm:spPr/>
      <dgm:t>
        <a:bodyPr/>
        <a:lstStyle/>
        <a:p>
          <a:endParaRPr lang="zh-TW" altLang="en-US"/>
        </a:p>
      </dgm:t>
    </dgm:pt>
    <dgm:pt modelId="{0C625D40-93A5-44B0-A306-B11C4CB7072F}" type="sibTrans" cxnId="{1B172C1B-4854-40F4-840D-6860E36E1CC4}">
      <dgm:prSet/>
      <dgm:spPr/>
      <dgm:t>
        <a:bodyPr/>
        <a:lstStyle/>
        <a:p>
          <a:endParaRPr lang="zh-TW" altLang="en-US"/>
        </a:p>
      </dgm:t>
    </dgm:pt>
    <dgm:pt modelId="{C57FF5E5-55FD-4191-9B49-84249E4CDFA7}" type="pres">
      <dgm:prSet presAssocID="{04B0B798-6AC3-4DC2-9838-50417D969974}" presName="linearFlow" presStyleCnt="0">
        <dgm:presLayoutVars>
          <dgm:dir/>
          <dgm:animLvl val="lvl"/>
          <dgm:resizeHandles val="exact"/>
        </dgm:presLayoutVars>
      </dgm:prSet>
      <dgm:spPr/>
      <dgm:t>
        <a:bodyPr/>
        <a:lstStyle/>
        <a:p>
          <a:endParaRPr lang="zh-TW" altLang="en-US"/>
        </a:p>
      </dgm:t>
    </dgm:pt>
    <dgm:pt modelId="{A719429D-751D-4354-B82D-2DFB76E5CC32}" type="pres">
      <dgm:prSet presAssocID="{32B88E8E-226E-4FA6-9C40-F1B0D6C44088}" presName="composite" presStyleCnt="0"/>
      <dgm:spPr/>
      <dgm:t>
        <a:bodyPr/>
        <a:lstStyle/>
        <a:p>
          <a:endParaRPr lang="zh-TW" altLang="en-US"/>
        </a:p>
      </dgm:t>
    </dgm:pt>
    <dgm:pt modelId="{B3DB8572-A012-4130-9286-4EA2B0D1DF12}" type="pres">
      <dgm:prSet presAssocID="{32B88E8E-226E-4FA6-9C40-F1B0D6C44088}" presName="parentText" presStyleLbl="alignNode1" presStyleIdx="0" presStyleCnt="5">
        <dgm:presLayoutVars>
          <dgm:chMax val="1"/>
          <dgm:bulletEnabled val="1"/>
        </dgm:presLayoutVars>
      </dgm:prSet>
      <dgm:spPr/>
      <dgm:t>
        <a:bodyPr/>
        <a:lstStyle/>
        <a:p>
          <a:endParaRPr lang="zh-TW" altLang="en-US"/>
        </a:p>
      </dgm:t>
    </dgm:pt>
    <dgm:pt modelId="{3D47C9F7-9C79-4C13-ABD7-C3ECA498CB3D}" type="pres">
      <dgm:prSet presAssocID="{32B88E8E-226E-4FA6-9C40-F1B0D6C44088}" presName="descendantText" presStyleLbl="alignAcc1" presStyleIdx="0" presStyleCnt="5">
        <dgm:presLayoutVars>
          <dgm:bulletEnabled val="1"/>
        </dgm:presLayoutVars>
      </dgm:prSet>
      <dgm:spPr/>
      <dgm:t>
        <a:bodyPr/>
        <a:lstStyle/>
        <a:p>
          <a:endParaRPr lang="zh-TW" altLang="en-US"/>
        </a:p>
      </dgm:t>
    </dgm:pt>
    <dgm:pt modelId="{61B3B12C-CF05-4598-8434-82A3208C65CB}" type="pres">
      <dgm:prSet presAssocID="{6D7C8954-535A-4358-874F-22F589424775}" presName="sp" presStyleCnt="0"/>
      <dgm:spPr/>
      <dgm:t>
        <a:bodyPr/>
        <a:lstStyle/>
        <a:p>
          <a:endParaRPr lang="zh-TW" altLang="en-US"/>
        </a:p>
      </dgm:t>
    </dgm:pt>
    <dgm:pt modelId="{F9227FAB-35EE-4A9D-B9F9-4B52EDEC4558}" type="pres">
      <dgm:prSet presAssocID="{0F39911E-6882-479F-B12F-8FC1CDBC5C25}" presName="composite" presStyleCnt="0"/>
      <dgm:spPr/>
      <dgm:t>
        <a:bodyPr/>
        <a:lstStyle/>
        <a:p>
          <a:endParaRPr lang="zh-TW" altLang="en-US"/>
        </a:p>
      </dgm:t>
    </dgm:pt>
    <dgm:pt modelId="{88591F5E-0C85-43F3-BC4D-BC2FE9B6177F}" type="pres">
      <dgm:prSet presAssocID="{0F39911E-6882-479F-B12F-8FC1CDBC5C25}" presName="parentText" presStyleLbl="alignNode1" presStyleIdx="1" presStyleCnt="5">
        <dgm:presLayoutVars>
          <dgm:chMax val="1"/>
          <dgm:bulletEnabled val="1"/>
        </dgm:presLayoutVars>
      </dgm:prSet>
      <dgm:spPr/>
      <dgm:t>
        <a:bodyPr/>
        <a:lstStyle/>
        <a:p>
          <a:endParaRPr lang="zh-TW" altLang="en-US"/>
        </a:p>
      </dgm:t>
    </dgm:pt>
    <dgm:pt modelId="{20358840-1E6F-490D-9B38-8A37F31C3C24}" type="pres">
      <dgm:prSet presAssocID="{0F39911E-6882-479F-B12F-8FC1CDBC5C25}" presName="descendantText" presStyleLbl="alignAcc1" presStyleIdx="1" presStyleCnt="5">
        <dgm:presLayoutVars>
          <dgm:bulletEnabled val="1"/>
        </dgm:presLayoutVars>
      </dgm:prSet>
      <dgm:spPr/>
      <dgm:t>
        <a:bodyPr/>
        <a:lstStyle/>
        <a:p>
          <a:endParaRPr lang="zh-TW" altLang="en-US"/>
        </a:p>
      </dgm:t>
    </dgm:pt>
    <dgm:pt modelId="{1D7312F6-52CB-4ECA-ABB7-34FDCB4A3461}" type="pres">
      <dgm:prSet presAssocID="{823E6495-9954-476E-BC29-642257BD17AC}" presName="sp" presStyleCnt="0"/>
      <dgm:spPr/>
      <dgm:t>
        <a:bodyPr/>
        <a:lstStyle/>
        <a:p>
          <a:endParaRPr lang="zh-TW" altLang="en-US"/>
        </a:p>
      </dgm:t>
    </dgm:pt>
    <dgm:pt modelId="{1B228676-54EE-43D9-8811-1BE64CA23A91}" type="pres">
      <dgm:prSet presAssocID="{CD042B16-A810-4CA6-8191-CFF35296E58A}" presName="composite" presStyleCnt="0"/>
      <dgm:spPr/>
      <dgm:t>
        <a:bodyPr/>
        <a:lstStyle/>
        <a:p>
          <a:endParaRPr lang="zh-TW" altLang="en-US"/>
        </a:p>
      </dgm:t>
    </dgm:pt>
    <dgm:pt modelId="{7746244F-A541-4422-9C59-A5DADD3B5A97}" type="pres">
      <dgm:prSet presAssocID="{CD042B16-A810-4CA6-8191-CFF35296E58A}" presName="parentText" presStyleLbl="alignNode1" presStyleIdx="2" presStyleCnt="5">
        <dgm:presLayoutVars>
          <dgm:chMax val="1"/>
          <dgm:bulletEnabled val="1"/>
        </dgm:presLayoutVars>
      </dgm:prSet>
      <dgm:spPr/>
      <dgm:t>
        <a:bodyPr/>
        <a:lstStyle/>
        <a:p>
          <a:endParaRPr lang="zh-TW" altLang="en-US"/>
        </a:p>
      </dgm:t>
    </dgm:pt>
    <dgm:pt modelId="{CC65D355-BD4D-4C08-8C94-BCB5676ADD0C}" type="pres">
      <dgm:prSet presAssocID="{CD042B16-A810-4CA6-8191-CFF35296E58A}" presName="descendantText" presStyleLbl="alignAcc1" presStyleIdx="2" presStyleCnt="5">
        <dgm:presLayoutVars>
          <dgm:bulletEnabled val="1"/>
        </dgm:presLayoutVars>
      </dgm:prSet>
      <dgm:spPr/>
      <dgm:t>
        <a:bodyPr/>
        <a:lstStyle/>
        <a:p>
          <a:endParaRPr lang="zh-TW" altLang="en-US"/>
        </a:p>
      </dgm:t>
    </dgm:pt>
    <dgm:pt modelId="{EF914C21-EA2D-4C56-BB56-AD7A065CDAEE}" type="pres">
      <dgm:prSet presAssocID="{9721727C-25ED-4DE5-AB4A-D3582A15F70C}" presName="sp" presStyleCnt="0"/>
      <dgm:spPr/>
      <dgm:t>
        <a:bodyPr/>
        <a:lstStyle/>
        <a:p>
          <a:endParaRPr lang="zh-TW" altLang="en-US"/>
        </a:p>
      </dgm:t>
    </dgm:pt>
    <dgm:pt modelId="{140C4CEB-17C2-4160-9AA1-389809C0F996}" type="pres">
      <dgm:prSet presAssocID="{EAB18C1A-CD7F-4D4B-953B-2A166C03F451}" presName="composite" presStyleCnt="0"/>
      <dgm:spPr/>
      <dgm:t>
        <a:bodyPr/>
        <a:lstStyle/>
        <a:p>
          <a:endParaRPr lang="zh-TW" altLang="en-US"/>
        </a:p>
      </dgm:t>
    </dgm:pt>
    <dgm:pt modelId="{42519F03-3BD7-4E2B-8299-3B0C494D6BD7}" type="pres">
      <dgm:prSet presAssocID="{EAB18C1A-CD7F-4D4B-953B-2A166C03F451}" presName="parentText" presStyleLbl="alignNode1" presStyleIdx="3" presStyleCnt="5">
        <dgm:presLayoutVars>
          <dgm:chMax val="1"/>
          <dgm:bulletEnabled val="1"/>
        </dgm:presLayoutVars>
      </dgm:prSet>
      <dgm:spPr/>
      <dgm:t>
        <a:bodyPr/>
        <a:lstStyle/>
        <a:p>
          <a:endParaRPr lang="zh-TW" altLang="en-US"/>
        </a:p>
      </dgm:t>
    </dgm:pt>
    <dgm:pt modelId="{2B1708C5-9214-4516-BDAA-B834237E7FE8}" type="pres">
      <dgm:prSet presAssocID="{EAB18C1A-CD7F-4D4B-953B-2A166C03F451}" presName="descendantText" presStyleLbl="alignAcc1" presStyleIdx="3" presStyleCnt="5">
        <dgm:presLayoutVars>
          <dgm:bulletEnabled val="1"/>
        </dgm:presLayoutVars>
      </dgm:prSet>
      <dgm:spPr/>
      <dgm:t>
        <a:bodyPr/>
        <a:lstStyle/>
        <a:p>
          <a:endParaRPr lang="zh-TW" altLang="en-US"/>
        </a:p>
      </dgm:t>
    </dgm:pt>
    <dgm:pt modelId="{29C3DCC6-C633-4F77-AD00-4FAB338097B6}" type="pres">
      <dgm:prSet presAssocID="{38D8FC1A-48FA-4EC2-9876-DFB8F6806559}" presName="sp" presStyleCnt="0"/>
      <dgm:spPr/>
      <dgm:t>
        <a:bodyPr/>
        <a:lstStyle/>
        <a:p>
          <a:endParaRPr lang="zh-TW" altLang="en-US"/>
        </a:p>
      </dgm:t>
    </dgm:pt>
    <dgm:pt modelId="{08C0EE2C-62EC-4701-B28E-46C0EF051860}" type="pres">
      <dgm:prSet presAssocID="{97F5D1A2-9E2C-4B59-BA56-193FE42C9CCF}" presName="composite" presStyleCnt="0"/>
      <dgm:spPr/>
      <dgm:t>
        <a:bodyPr/>
        <a:lstStyle/>
        <a:p>
          <a:endParaRPr lang="zh-TW" altLang="en-US"/>
        </a:p>
      </dgm:t>
    </dgm:pt>
    <dgm:pt modelId="{028F4B2F-06FD-4CA0-989F-1E02EFCDC6C8}" type="pres">
      <dgm:prSet presAssocID="{97F5D1A2-9E2C-4B59-BA56-193FE42C9CCF}" presName="parentText" presStyleLbl="alignNode1" presStyleIdx="4" presStyleCnt="5">
        <dgm:presLayoutVars>
          <dgm:chMax val="1"/>
          <dgm:bulletEnabled val="1"/>
        </dgm:presLayoutVars>
      </dgm:prSet>
      <dgm:spPr/>
      <dgm:t>
        <a:bodyPr/>
        <a:lstStyle/>
        <a:p>
          <a:endParaRPr lang="zh-TW" altLang="en-US"/>
        </a:p>
      </dgm:t>
    </dgm:pt>
    <dgm:pt modelId="{3E4BF5F4-76FE-4DF5-9D9D-D84165EDAA8E}" type="pres">
      <dgm:prSet presAssocID="{97F5D1A2-9E2C-4B59-BA56-193FE42C9CCF}" presName="descendantText" presStyleLbl="alignAcc1" presStyleIdx="4" presStyleCnt="5">
        <dgm:presLayoutVars>
          <dgm:bulletEnabled val="1"/>
        </dgm:presLayoutVars>
      </dgm:prSet>
      <dgm:spPr/>
      <dgm:t>
        <a:bodyPr/>
        <a:lstStyle/>
        <a:p>
          <a:endParaRPr lang="zh-TW" altLang="en-US"/>
        </a:p>
      </dgm:t>
    </dgm:pt>
  </dgm:ptLst>
  <dgm:cxnLst>
    <dgm:cxn modelId="{8C1B7B8C-9B8D-4692-BAA9-5D1125BF34D1}" type="presOf" srcId="{04B0B798-6AC3-4DC2-9838-50417D969974}" destId="{C57FF5E5-55FD-4191-9B49-84249E4CDFA7}" srcOrd="0" destOrd="0" presId="urn:microsoft.com/office/officeart/2005/8/layout/chevron2"/>
    <dgm:cxn modelId="{17C39531-92F8-420D-B5AC-80E460DF03A8}" srcId="{32B88E8E-226E-4FA6-9C40-F1B0D6C44088}" destId="{741C00B4-D166-4D73-938B-7C28A53E31E0}" srcOrd="0" destOrd="0" parTransId="{8C441127-FDCC-4EE0-9081-B90F8E5A9AF0}" sibTransId="{D73B78E0-68E5-4B94-A23E-F76C4877D7B3}"/>
    <dgm:cxn modelId="{4D9A8814-8436-41DA-924F-D2CD44199865}" type="presOf" srcId="{073FEAD3-F93C-4508-A086-9A13EBEA6B1C}" destId="{2B1708C5-9214-4516-BDAA-B834237E7FE8}" srcOrd="0" destOrd="0" presId="urn:microsoft.com/office/officeart/2005/8/layout/chevron2"/>
    <dgm:cxn modelId="{C044518E-4E04-4AF3-85F1-3FE4C1382F31}" type="presOf" srcId="{ABBF9980-8B38-486E-9364-7604C1AAFE55}" destId="{CC65D355-BD4D-4C08-8C94-BCB5676ADD0C}" srcOrd="0" destOrd="0" presId="urn:microsoft.com/office/officeart/2005/8/layout/chevron2"/>
    <dgm:cxn modelId="{9ED5EECF-67F8-46CC-9518-D26B0E1A9FDF}" srcId="{CD042B16-A810-4CA6-8191-CFF35296E58A}" destId="{ABBF9980-8B38-486E-9364-7604C1AAFE55}" srcOrd="0" destOrd="0" parTransId="{19123793-F343-43E3-A2B4-A2090EAF5E61}" sibTransId="{51CE3760-9702-4039-86F2-AE7E85C9B94B}"/>
    <dgm:cxn modelId="{6DEED102-A31D-4BE9-96CF-01CACC18DEA7}" type="presOf" srcId="{741C00B4-D166-4D73-938B-7C28A53E31E0}" destId="{3D47C9F7-9C79-4C13-ABD7-C3ECA498CB3D}" srcOrd="0" destOrd="0" presId="urn:microsoft.com/office/officeart/2005/8/layout/chevron2"/>
    <dgm:cxn modelId="{A0A58627-86E1-4E26-A20B-3A909A10C3D9}" srcId="{EAB18C1A-CD7F-4D4B-953B-2A166C03F451}" destId="{073FEAD3-F93C-4508-A086-9A13EBEA6B1C}" srcOrd="0" destOrd="0" parTransId="{68E84CAD-FB32-48E4-8E58-1ED3AF851C6D}" sibTransId="{A829833F-773D-4567-B3EA-B29AF43747BC}"/>
    <dgm:cxn modelId="{54CC0B6F-F6D5-4B59-A8F3-BD1CA91F838E}" type="presOf" srcId="{AAD6348E-3E9E-4D20-BF21-E12E0831604D}" destId="{20358840-1E6F-490D-9B38-8A37F31C3C24}" srcOrd="0" destOrd="0" presId="urn:microsoft.com/office/officeart/2005/8/layout/chevron2"/>
    <dgm:cxn modelId="{C36E3A33-46D2-474A-B0E7-7549A34B27D4}" type="presOf" srcId="{D0D85301-F776-49C3-A94A-2439CBCA8718}" destId="{3E4BF5F4-76FE-4DF5-9D9D-D84165EDAA8E}" srcOrd="0" destOrd="0" presId="urn:microsoft.com/office/officeart/2005/8/layout/chevron2"/>
    <dgm:cxn modelId="{EE5BE803-DE20-442F-8B18-3290C7875C8A}" srcId="{04B0B798-6AC3-4DC2-9838-50417D969974}" destId="{97F5D1A2-9E2C-4B59-BA56-193FE42C9CCF}" srcOrd="4" destOrd="0" parTransId="{9EEA0C1B-AFEF-4516-B275-6171B54D6082}" sibTransId="{FFE39564-6725-4415-9351-8E2746F32A84}"/>
    <dgm:cxn modelId="{D43F5659-3DD4-40D5-A0E5-95726FC61ED9}" srcId="{04B0B798-6AC3-4DC2-9838-50417D969974}" destId="{CD042B16-A810-4CA6-8191-CFF35296E58A}" srcOrd="2" destOrd="0" parTransId="{59411EE6-9C89-4222-B286-DE1AB8D6F86B}" sibTransId="{9721727C-25ED-4DE5-AB4A-D3582A15F70C}"/>
    <dgm:cxn modelId="{53599BD6-2291-49D7-B8C3-5AB9624CBC43}" type="presOf" srcId="{97F5D1A2-9E2C-4B59-BA56-193FE42C9CCF}" destId="{028F4B2F-06FD-4CA0-989F-1E02EFCDC6C8}" srcOrd="0" destOrd="0" presId="urn:microsoft.com/office/officeart/2005/8/layout/chevron2"/>
    <dgm:cxn modelId="{8A967750-76AD-41E6-92F2-E4F46AA8D8DD}" srcId="{0F39911E-6882-479F-B12F-8FC1CDBC5C25}" destId="{AAD6348E-3E9E-4D20-BF21-E12E0831604D}" srcOrd="0" destOrd="0" parTransId="{6304DF86-FB91-4BCD-9100-BE96FDCB8AD8}" sibTransId="{839A9E02-D459-495B-B4F4-738EB47BC89E}"/>
    <dgm:cxn modelId="{1B172C1B-4854-40F4-840D-6860E36E1CC4}" srcId="{97F5D1A2-9E2C-4B59-BA56-193FE42C9CCF}" destId="{D0D85301-F776-49C3-A94A-2439CBCA8718}" srcOrd="0" destOrd="0" parTransId="{B94F73D3-8F70-41C9-8589-4D121F87489C}" sibTransId="{0C625D40-93A5-44B0-A306-B11C4CB7072F}"/>
    <dgm:cxn modelId="{302C0854-0D1C-4B38-A632-BEBE0327BB93}" srcId="{04B0B798-6AC3-4DC2-9838-50417D969974}" destId="{0F39911E-6882-479F-B12F-8FC1CDBC5C25}" srcOrd="1" destOrd="0" parTransId="{E180BC5B-73FC-44E4-85CA-EBDB7E485330}" sibTransId="{823E6495-9954-476E-BC29-642257BD17AC}"/>
    <dgm:cxn modelId="{CE8B68AB-75B1-4CA2-ACEE-35FE32061356}" srcId="{04B0B798-6AC3-4DC2-9838-50417D969974}" destId="{EAB18C1A-CD7F-4D4B-953B-2A166C03F451}" srcOrd="3" destOrd="0" parTransId="{2E890F56-F240-4622-9812-6843679382D7}" sibTransId="{38D8FC1A-48FA-4EC2-9876-DFB8F6806559}"/>
    <dgm:cxn modelId="{8DCAE903-0FD3-458F-B4D4-56FF79FBE1D5}" type="presOf" srcId="{EAB18C1A-CD7F-4D4B-953B-2A166C03F451}" destId="{42519F03-3BD7-4E2B-8299-3B0C494D6BD7}" srcOrd="0" destOrd="0" presId="urn:microsoft.com/office/officeart/2005/8/layout/chevron2"/>
    <dgm:cxn modelId="{C09CF2B7-70E5-4B85-9EC7-4C93ECC57D0C}" type="presOf" srcId="{32B88E8E-226E-4FA6-9C40-F1B0D6C44088}" destId="{B3DB8572-A012-4130-9286-4EA2B0D1DF12}" srcOrd="0" destOrd="0" presId="urn:microsoft.com/office/officeart/2005/8/layout/chevron2"/>
    <dgm:cxn modelId="{4AFF9044-B911-49F2-94AB-3201C5D06085}" srcId="{04B0B798-6AC3-4DC2-9838-50417D969974}" destId="{32B88E8E-226E-4FA6-9C40-F1B0D6C44088}" srcOrd="0" destOrd="0" parTransId="{13ED237E-8167-462A-A1A9-8DAD5AD21A36}" sibTransId="{6D7C8954-535A-4358-874F-22F589424775}"/>
    <dgm:cxn modelId="{4B0EEABD-2899-43E3-A3C9-3F32E5EA91B8}" type="presOf" srcId="{CD042B16-A810-4CA6-8191-CFF35296E58A}" destId="{7746244F-A541-4422-9C59-A5DADD3B5A97}" srcOrd="0" destOrd="0" presId="urn:microsoft.com/office/officeart/2005/8/layout/chevron2"/>
    <dgm:cxn modelId="{67C919C3-1246-4303-9A25-76A25605CD90}" type="presOf" srcId="{0F39911E-6882-479F-B12F-8FC1CDBC5C25}" destId="{88591F5E-0C85-43F3-BC4D-BC2FE9B6177F}" srcOrd="0" destOrd="0" presId="urn:microsoft.com/office/officeart/2005/8/layout/chevron2"/>
    <dgm:cxn modelId="{065B1C6A-8BC0-486A-833D-CC0144781638}" type="presParOf" srcId="{C57FF5E5-55FD-4191-9B49-84249E4CDFA7}" destId="{A719429D-751D-4354-B82D-2DFB76E5CC32}" srcOrd="0" destOrd="0" presId="urn:microsoft.com/office/officeart/2005/8/layout/chevron2"/>
    <dgm:cxn modelId="{05EDCBBF-692A-4DB7-89F2-E4060CB90D33}" type="presParOf" srcId="{A719429D-751D-4354-B82D-2DFB76E5CC32}" destId="{B3DB8572-A012-4130-9286-4EA2B0D1DF12}" srcOrd="0" destOrd="0" presId="urn:microsoft.com/office/officeart/2005/8/layout/chevron2"/>
    <dgm:cxn modelId="{59EE9ED0-741B-445C-AC18-B7BFE74FCE5E}" type="presParOf" srcId="{A719429D-751D-4354-B82D-2DFB76E5CC32}" destId="{3D47C9F7-9C79-4C13-ABD7-C3ECA498CB3D}" srcOrd="1" destOrd="0" presId="urn:microsoft.com/office/officeart/2005/8/layout/chevron2"/>
    <dgm:cxn modelId="{C1BDF455-5FE8-4828-A5FC-6F96578FE938}" type="presParOf" srcId="{C57FF5E5-55FD-4191-9B49-84249E4CDFA7}" destId="{61B3B12C-CF05-4598-8434-82A3208C65CB}" srcOrd="1" destOrd="0" presId="urn:microsoft.com/office/officeart/2005/8/layout/chevron2"/>
    <dgm:cxn modelId="{97496E95-99AE-404F-AD4B-DC9010AF6A43}" type="presParOf" srcId="{C57FF5E5-55FD-4191-9B49-84249E4CDFA7}" destId="{F9227FAB-35EE-4A9D-B9F9-4B52EDEC4558}" srcOrd="2" destOrd="0" presId="urn:microsoft.com/office/officeart/2005/8/layout/chevron2"/>
    <dgm:cxn modelId="{6B50682E-3BCA-487B-AAB9-9F7B189332D0}" type="presParOf" srcId="{F9227FAB-35EE-4A9D-B9F9-4B52EDEC4558}" destId="{88591F5E-0C85-43F3-BC4D-BC2FE9B6177F}" srcOrd="0" destOrd="0" presId="urn:microsoft.com/office/officeart/2005/8/layout/chevron2"/>
    <dgm:cxn modelId="{C79C7F78-ED6B-4DA1-8B05-F774E27932D2}" type="presParOf" srcId="{F9227FAB-35EE-4A9D-B9F9-4B52EDEC4558}" destId="{20358840-1E6F-490D-9B38-8A37F31C3C24}" srcOrd="1" destOrd="0" presId="urn:microsoft.com/office/officeart/2005/8/layout/chevron2"/>
    <dgm:cxn modelId="{B36F0AC6-2710-4DB1-9410-24402C9DF3C8}" type="presParOf" srcId="{C57FF5E5-55FD-4191-9B49-84249E4CDFA7}" destId="{1D7312F6-52CB-4ECA-ABB7-34FDCB4A3461}" srcOrd="3" destOrd="0" presId="urn:microsoft.com/office/officeart/2005/8/layout/chevron2"/>
    <dgm:cxn modelId="{D6858966-5338-407F-8559-D87B8D392646}" type="presParOf" srcId="{C57FF5E5-55FD-4191-9B49-84249E4CDFA7}" destId="{1B228676-54EE-43D9-8811-1BE64CA23A91}" srcOrd="4" destOrd="0" presId="urn:microsoft.com/office/officeart/2005/8/layout/chevron2"/>
    <dgm:cxn modelId="{BA171A4C-167A-4478-B910-21C23E6FECFA}" type="presParOf" srcId="{1B228676-54EE-43D9-8811-1BE64CA23A91}" destId="{7746244F-A541-4422-9C59-A5DADD3B5A97}" srcOrd="0" destOrd="0" presId="urn:microsoft.com/office/officeart/2005/8/layout/chevron2"/>
    <dgm:cxn modelId="{98B79DB9-9994-436B-B8C3-CF784B34EE7E}" type="presParOf" srcId="{1B228676-54EE-43D9-8811-1BE64CA23A91}" destId="{CC65D355-BD4D-4C08-8C94-BCB5676ADD0C}" srcOrd="1" destOrd="0" presId="urn:microsoft.com/office/officeart/2005/8/layout/chevron2"/>
    <dgm:cxn modelId="{2CF21878-68D8-4875-89AC-84430EB95F70}" type="presParOf" srcId="{C57FF5E5-55FD-4191-9B49-84249E4CDFA7}" destId="{EF914C21-EA2D-4C56-BB56-AD7A065CDAEE}" srcOrd="5" destOrd="0" presId="urn:microsoft.com/office/officeart/2005/8/layout/chevron2"/>
    <dgm:cxn modelId="{7CF78F40-C8D0-4386-9E07-BC110A5204CA}" type="presParOf" srcId="{C57FF5E5-55FD-4191-9B49-84249E4CDFA7}" destId="{140C4CEB-17C2-4160-9AA1-389809C0F996}" srcOrd="6" destOrd="0" presId="urn:microsoft.com/office/officeart/2005/8/layout/chevron2"/>
    <dgm:cxn modelId="{EDC6F722-49E4-46A6-9D35-E425C97B2A50}" type="presParOf" srcId="{140C4CEB-17C2-4160-9AA1-389809C0F996}" destId="{42519F03-3BD7-4E2B-8299-3B0C494D6BD7}" srcOrd="0" destOrd="0" presId="urn:microsoft.com/office/officeart/2005/8/layout/chevron2"/>
    <dgm:cxn modelId="{44AE0F7B-397A-49A5-866B-A5ADF83BE18D}" type="presParOf" srcId="{140C4CEB-17C2-4160-9AA1-389809C0F996}" destId="{2B1708C5-9214-4516-BDAA-B834237E7FE8}" srcOrd="1" destOrd="0" presId="urn:microsoft.com/office/officeart/2005/8/layout/chevron2"/>
    <dgm:cxn modelId="{7B9E2DF1-3D6F-4E2B-9CAB-268EFA0AF960}" type="presParOf" srcId="{C57FF5E5-55FD-4191-9B49-84249E4CDFA7}" destId="{29C3DCC6-C633-4F77-AD00-4FAB338097B6}" srcOrd="7" destOrd="0" presId="urn:microsoft.com/office/officeart/2005/8/layout/chevron2"/>
    <dgm:cxn modelId="{E2ACEFFA-311E-4C37-A27A-20754AA4FF5F}" type="presParOf" srcId="{C57FF5E5-55FD-4191-9B49-84249E4CDFA7}" destId="{08C0EE2C-62EC-4701-B28E-46C0EF051860}" srcOrd="8" destOrd="0" presId="urn:microsoft.com/office/officeart/2005/8/layout/chevron2"/>
    <dgm:cxn modelId="{5C786C38-62A0-4B74-ADD9-1A46965AED0E}" type="presParOf" srcId="{08C0EE2C-62EC-4701-B28E-46C0EF051860}" destId="{028F4B2F-06FD-4CA0-989F-1E02EFCDC6C8}" srcOrd="0" destOrd="0" presId="urn:microsoft.com/office/officeart/2005/8/layout/chevron2"/>
    <dgm:cxn modelId="{136F7C34-47EE-4115-8B11-38198B07882B}" type="presParOf" srcId="{08C0EE2C-62EC-4701-B28E-46C0EF051860}" destId="{3E4BF5F4-76FE-4DF5-9D9D-D84165EDAA8E}"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4166FB8-6202-4B44-BDF2-F4CE263072FF}" type="doc">
      <dgm:prSet loTypeId="urn:microsoft.com/office/officeart/2005/8/layout/list1" loCatId="list" qsTypeId="urn:microsoft.com/office/officeart/2005/8/quickstyle/simple1" qsCatId="simple" csTypeId="urn:microsoft.com/office/officeart/2005/8/colors/accent4_2" csCatId="accent4" phldr="1"/>
      <dgm:spPr/>
      <dgm:t>
        <a:bodyPr/>
        <a:lstStyle/>
        <a:p>
          <a:endParaRPr lang="zh-TW" altLang="en-US"/>
        </a:p>
      </dgm:t>
    </dgm:pt>
    <dgm:pt modelId="{BDE815D3-5DDF-405D-8AB6-F4280CEFC8C3}">
      <dgm:prSet phldrT="[文字]" custT="1"/>
      <dgm:spPr>
        <a:solidFill>
          <a:srgbClr val="FB7A9A"/>
        </a:solidFill>
      </dgm:spPr>
      <dgm:t>
        <a:bodyPr/>
        <a:lstStyle/>
        <a:p>
          <a:pPr algn="l">
            <a:spcAft>
              <a:spcPts val="0"/>
            </a:spcAft>
          </a:pPr>
          <a:r>
            <a:rPr lang="en-US" altLang="zh-TW" sz="4000" b="1" dirty="0" smtClean="0">
              <a:solidFill>
                <a:schemeClr val="tx1">
                  <a:lumMod val="95000"/>
                  <a:lumOff val="5000"/>
                </a:schemeClr>
              </a:solidFill>
              <a:latin typeface="微軟正黑體" panose="020B0604030504040204" pitchFamily="34" charset="-120"/>
              <a:ea typeface="微軟正黑體" panose="020B0604030504040204" pitchFamily="34" charset="-120"/>
            </a:rPr>
            <a:t>(</a:t>
          </a:r>
          <a:r>
            <a:rPr lang="zh-TW" altLang="en-US" sz="4000" b="1" dirty="0" smtClean="0">
              <a:solidFill>
                <a:schemeClr val="tx1">
                  <a:lumMod val="95000"/>
                  <a:lumOff val="5000"/>
                </a:schemeClr>
              </a:solidFill>
              <a:latin typeface="微軟正黑體" panose="020B0604030504040204" pitchFamily="34" charset="-120"/>
              <a:ea typeface="微軟正黑體" panose="020B0604030504040204" pitchFamily="34" charset="-120"/>
            </a:rPr>
            <a:t>二</a:t>
          </a:r>
          <a:r>
            <a:rPr lang="en-US" altLang="zh-TW" sz="4000" b="1" dirty="0" smtClean="0">
              <a:solidFill>
                <a:schemeClr val="tx1">
                  <a:lumMod val="95000"/>
                  <a:lumOff val="5000"/>
                </a:schemeClr>
              </a:solidFill>
              <a:latin typeface="微軟正黑體" panose="020B0604030504040204" pitchFamily="34" charset="-120"/>
              <a:ea typeface="微軟正黑體" panose="020B0604030504040204" pitchFamily="34" charset="-120"/>
            </a:rPr>
            <a:t>)</a:t>
          </a:r>
          <a:r>
            <a:rPr lang="zh-TW" altLang="en-US" sz="4000" b="1" dirty="0" smtClean="0">
              <a:solidFill>
                <a:schemeClr val="tx1">
                  <a:lumMod val="95000"/>
                  <a:lumOff val="5000"/>
                </a:schemeClr>
              </a:solidFill>
              <a:latin typeface="微軟正黑體" panose="020B0604030504040204" pitchFamily="34" charset="-120"/>
              <a:ea typeface="微軟正黑體" panose="020B0604030504040204" pitchFamily="34" charset="-120"/>
            </a:rPr>
            <a:t>評量方法</a:t>
          </a:r>
          <a:endParaRPr lang="zh-TW" altLang="en-US" sz="4000" b="1" dirty="0">
            <a:solidFill>
              <a:schemeClr val="tx1">
                <a:lumMod val="95000"/>
                <a:lumOff val="5000"/>
              </a:schemeClr>
            </a:solidFill>
            <a:latin typeface="微軟正黑體" panose="020B0604030504040204" pitchFamily="34" charset="-120"/>
            <a:ea typeface="微軟正黑體" panose="020B0604030504040204" pitchFamily="34" charset="-120"/>
          </a:endParaRPr>
        </a:p>
      </dgm:t>
    </dgm:pt>
    <dgm:pt modelId="{CA33273D-2126-4C40-9340-66BDBD8B8598}" type="parTrans" cxnId="{E122A416-BD80-4B37-A47E-81B560CD50C6}">
      <dgm:prSet/>
      <dgm:spPr/>
      <dgm:t>
        <a:bodyPr/>
        <a:lstStyle/>
        <a:p>
          <a:endParaRPr lang="zh-TW" altLang="en-US"/>
        </a:p>
      </dgm:t>
    </dgm:pt>
    <dgm:pt modelId="{5A6F7CE6-4AE9-4E28-952F-FB10CB471ADD}" type="sibTrans" cxnId="{E122A416-BD80-4B37-A47E-81B560CD50C6}">
      <dgm:prSet/>
      <dgm:spPr/>
      <dgm:t>
        <a:bodyPr/>
        <a:lstStyle/>
        <a:p>
          <a:endParaRPr lang="zh-TW" altLang="en-US"/>
        </a:p>
      </dgm:t>
    </dgm:pt>
    <dgm:pt modelId="{EABD80E7-45C9-48ED-BD45-82A7A7272CE1}">
      <dgm:prSet phldrT="[文字]" custT="1"/>
      <dgm:spPr>
        <a:ln>
          <a:solidFill>
            <a:srgbClr val="FB7A9A"/>
          </a:solidFill>
        </a:ln>
      </dgm:spPr>
      <dgm:t>
        <a:bodyPr anchor="b"/>
        <a:lstStyle/>
        <a:p>
          <a:pPr marL="446088" indent="-446088">
            <a:lnSpc>
              <a:spcPct val="100000"/>
            </a:lnSpc>
            <a:spcAft>
              <a:spcPts val="0"/>
            </a:spcAft>
          </a:pPr>
          <a:r>
            <a:rPr lang="zh-TW" altLang="en-US" sz="3200" dirty="0" smtClean="0">
              <a:latin typeface="標楷體" panose="03000509000000000000" pitchFamily="65" charset="-120"/>
              <a:ea typeface="標楷體" panose="03000509000000000000" pitchFamily="65" charset="-120"/>
            </a:rPr>
            <a:t>運用多元評量策略。</a:t>
          </a:r>
          <a:endParaRPr lang="zh-TW" altLang="en-US" sz="3200" dirty="0">
            <a:latin typeface="標楷體" panose="03000509000000000000" pitchFamily="65" charset="-120"/>
            <a:ea typeface="標楷體" panose="03000509000000000000" pitchFamily="65" charset="-120"/>
          </a:endParaRPr>
        </a:p>
      </dgm:t>
    </dgm:pt>
    <dgm:pt modelId="{288DBA52-7471-4246-A943-949945FC0047}" type="parTrans" cxnId="{98D3760E-7D5F-4581-85B6-E291F283E1B5}">
      <dgm:prSet/>
      <dgm:spPr/>
      <dgm:t>
        <a:bodyPr/>
        <a:lstStyle/>
        <a:p>
          <a:endParaRPr lang="zh-TW" altLang="en-US"/>
        </a:p>
      </dgm:t>
    </dgm:pt>
    <dgm:pt modelId="{951BBF9B-8E5B-4D5D-BCFE-0134937EE0FF}" type="sibTrans" cxnId="{98D3760E-7D5F-4581-85B6-E291F283E1B5}">
      <dgm:prSet/>
      <dgm:spPr/>
      <dgm:t>
        <a:bodyPr/>
        <a:lstStyle/>
        <a:p>
          <a:endParaRPr lang="zh-TW" altLang="en-US"/>
        </a:p>
      </dgm:t>
    </dgm:pt>
    <dgm:pt modelId="{CE6FB876-5025-4333-8DF4-10319DF24D2A}">
      <dgm:prSet custT="1"/>
      <dgm:spPr>
        <a:ln>
          <a:solidFill>
            <a:srgbClr val="FB7A9A"/>
          </a:solidFill>
        </a:ln>
      </dgm:spPr>
      <dgm:t>
        <a:bodyPr anchor="b"/>
        <a:lstStyle/>
        <a:p>
          <a:pPr marL="446088" indent="-446088">
            <a:lnSpc>
              <a:spcPct val="100000"/>
            </a:lnSpc>
            <a:spcAft>
              <a:spcPts val="0"/>
            </a:spcAft>
          </a:pPr>
          <a:r>
            <a:rPr lang="zh-TW" altLang="en-US" sz="3200" dirty="0" smtClean="0">
              <a:latin typeface="標楷體" panose="03000509000000000000" pitchFamily="65" charset="-120"/>
              <a:ea typeface="標楷體" panose="03000509000000000000" pitchFamily="65" charset="-120"/>
            </a:rPr>
            <a:t>採用主觀與客觀、質與量並重的多元評量方法。</a:t>
          </a:r>
          <a:endParaRPr lang="zh-TW" altLang="en-US" sz="3200" dirty="0">
            <a:latin typeface="標楷體" panose="03000509000000000000" pitchFamily="65" charset="-120"/>
            <a:ea typeface="標楷體" panose="03000509000000000000" pitchFamily="65" charset="-120"/>
          </a:endParaRPr>
        </a:p>
      </dgm:t>
    </dgm:pt>
    <dgm:pt modelId="{1A865F18-1569-4992-A9B9-F9E20430A4B0}" type="parTrans" cxnId="{9319C3BF-1C7A-41B7-BCF6-E87404E96B53}">
      <dgm:prSet/>
      <dgm:spPr/>
      <dgm:t>
        <a:bodyPr/>
        <a:lstStyle/>
        <a:p>
          <a:endParaRPr lang="zh-TW" altLang="en-US"/>
        </a:p>
      </dgm:t>
    </dgm:pt>
    <dgm:pt modelId="{18ED3801-BE1F-4DBE-8704-3B737A938289}" type="sibTrans" cxnId="{9319C3BF-1C7A-41B7-BCF6-E87404E96B53}">
      <dgm:prSet/>
      <dgm:spPr/>
      <dgm:t>
        <a:bodyPr/>
        <a:lstStyle/>
        <a:p>
          <a:endParaRPr lang="zh-TW" altLang="en-US"/>
        </a:p>
      </dgm:t>
    </dgm:pt>
    <dgm:pt modelId="{7F465722-B637-4926-A5A1-753AFB7BB94A}" type="pres">
      <dgm:prSet presAssocID="{C4166FB8-6202-4B44-BDF2-F4CE263072FF}" presName="linear" presStyleCnt="0">
        <dgm:presLayoutVars>
          <dgm:dir/>
          <dgm:animLvl val="lvl"/>
          <dgm:resizeHandles val="exact"/>
        </dgm:presLayoutVars>
      </dgm:prSet>
      <dgm:spPr/>
      <dgm:t>
        <a:bodyPr/>
        <a:lstStyle/>
        <a:p>
          <a:endParaRPr lang="zh-TW" altLang="en-US"/>
        </a:p>
      </dgm:t>
    </dgm:pt>
    <dgm:pt modelId="{2BD73924-F731-44F3-8211-62A2EBF8FD67}" type="pres">
      <dgm:prSet presAssocID="{BDE815D3-5DDF-405D-8AB6-F4280CEFC8C3}" presName="parentLin" presStyleCnt="0"/>
      <dgm:spPr/>
      <dgm:t>
        <a:bodyPr/>
        <a:lstStyle/>
        <a:p>
          <a:endParaRPr lang="zh-TW" altLang="en-US"/>
        </a:p>
      </dgm:t>
    </dgm:pt>
    <dgm:pt modelId="{D4AFAC5D-0AFD-4E6A-9D0C-04E766752E1A}" type="pres">
      <dgm:prSet presAssocID="{BDE815D3-5DDF-405D-8AB6-F4280CEFC8C3}" presName="parentLeftMargin" presStyleLbl="node1" presStyleIdx="0" presStyleCnt="1"/>
      <dgm:spPr/>
      <dgm:t>
        <a:bodyPr/>
        <a:lstStyle/>
        <a:p>
          <a:endParaRPr lang="zh-TW" altLang="en-US"/>
        </a:p>
      </dgm:t>
    </dgm:pt>
    <dgm:pt modelId="{4F550432-1875-490B-A7CC-B83F889FCEFF}" type="pres">
      <dgm:prSet presAssocID="{BDE815D3-5DDF-405D-8AB6-F4280CEFC8C3}" presName="parentText" presStyleLbl="node1" presStyleIdx="0" presStyleCnt="1" custScaleX="56045" custScaleY="49794" custLinFactX="5495" custLinFactNeighborX="100000" custLinFactNeighborY="-29564">
        <dgm:presLayoutVars>
          <dgm:chMax val="0"/>
          <dgm:bulletEnabled val="1"/>
        </dgm:presLayoutVars>
      </dgm:prSet>
      <dgm:spPr/>
      <dgm:t>
        <a:bodyPr/>
        <a:lstStyle/>
        <a:p>
          <a:endParaRPr lang="zh-TW" altLang="en-US"/>
        </a:p>
      </dgm:t>
    </dgm:pt>
    <dgm:pt modelId="{7BE294F5-A435-445D-9E63-693AC37DC350}" type="pres">
      <dgm:prSet presAssocID="{BDE815D3-5DDF-405D-8AB6-F4280CEFC8C3}" presName="negativeSpace" presStyleCnt="0"/>
      <dgm:spPr/>
      <dgm:t>
        <a:bodyPr/>
        <a:lstStyle/>
        <a:p>
          <a:endParaRPr lang="zh-TW" altLang="en-US"/>
        </a:p>
      </dgm:t>
    </dgm:pt>
    <dgm:pt modelId="{D5615A5D-58DE-4CEB-8C5F-56220934FF13}" type="pres">
      <dgm:prSet presAssocID="{BDE815D3-5DDF-405D-8AB6-F4280CEFC8C3}" presName="childText" presStyleLbl="conFgAcc1" presStyleIdx="0" presStyleCnt="1" custScaleX="78552" custScaleY="89620" custLinFactNeighborX="15202" custLinFactNeighborY="23815">
        <dgm:presLayoutVars>
          <dgm:bulletEnabled val="1"/>
        </dgm:presLayoutVars>
      </dgm:prSet>
      <dgm:spPr/>
      <dgm:t>
        <a:bodyPr/>
        <a:lstStyle/>
        <a:p>
          <a:endParaRPr lang="zh-TW" altLang="en-US"/>
        </a:p>
      </dgm:t>
    </dgm:pt>
  </dgm:ptLst>
  <dgm:cxnLst>
    <dgm:cxn modelId="{8B285FD3-039B-483D-9CA2-253AD65F5F98}" type="presOf" srcId="{BDE815D3-5DDF-405D-8AB6-F4280CEFC8C3}" destId="{D4AFAC5D-0AFD-4E6A-9D0C-04E766752E1A}" srcOrd="0" destOrd="0" presId="urn:microsoft.com/office/officeart/2005/8/layout/list1"/>
    <dgm:cxn modelId="{59E29C58-FA60-4313-8F2C-72BDC38CEF10}" type="presOf" srcId="{CE6FB876-5025-4333-8DF4-10319DF24D2A}" destId="{D5615A5D-58DE-4CEB-8C5F-56220934FF13}" srcOrd="0" destOrd="1" presId="urn:microsoft.com/office/officeart/2005/8/layout/list1"/>
    <dgm:cxn modelId="{27C8B134-E5C0-4B0F-96B9-8444097EF4EF}" type="presOf" srcId="{C4166FB8-6202-4B44-BDF2-F4CE263072FF}" destId="{7F465722-B637-4926-A5A1-753AFB7BB94A}" srcOrd="0" destOrd="0" presId="urn:microsoft.com/office/officeart/2005/8/layout/list1"/>
    <dgm:cxn modelId="{996F4C4A-5367-4E86-ADE5-5766FB3F645F}" type="presOf" srcId="{EABD80E7-45C9-48ED-BD45-82A7A7272CE1}" destId="{D5615A5D-58DE-4CEB-8C5F-56220934FF13}" srcOrd="0" destOrd="0" presId="urn:microsoft.com/office/officeart/2005/8/layout/list1"/>
    <dgm:cxn modelId="{7A034D44-0711-49AD-8349-C6FD7738BD2C}" type="presOf" srcId="{BDE815D3-5DDF-405D-8AB6-F4280CEFC8C3}" destId="{4F550432-1875-490B-A7CC-B83F889FCEFF}" srcOrd="1" destOrd="0" presId="urn:microsoft.com/office/officeart/2005/8/layout/list1"/>
    <dgm:cxn modelId="{98D3760E-7D5F-4581-85B6-E291F283E1B5}" srcId="{BDE815D3-5DDF-405D-8AB6-F4280CEFC8C3}" destId="{EABD80E7-45C9-48ED-BD45-82A7A7272CE1}" srcOrd="0" destOrd="0" parTransId="{288DBA52-7471-4246-A943-949945FC0047}" sibTransId="{951BBF9B-8E5B-4D5D-BCFE-0134937EE0FF}"/>
    <dgm:cxn modelId="{9319C3BF-1C7A-41B7-BCF6-E87404E96B53}" srcId="{BDE815D3-5DDF-405D-8AB6-F4280CEFC8C3}" destId="{CE6FB876-5025-4333-8DF4-10319DF24D2A}" srcOrd="1" destOrd="0" parTransId="{1A865F18-1569-4992-A9B9-F9E20430A4B0}" sibTransId="{18ED3801-BE1F-4DBE-8704-3B737A938289}"/>
    <dgm:cxn modelId="{E122A416-BD80-4B37-A47E-81B560CD50C6}" srcId="{C4166FB8-6202-4B44-BDF2-F4CE263072FF}" destId="{BDE815D3-5DDF-405D-8AB6-F4280CEFC8C3}" srcOrd="0" destOrd="0" parTransId="{CA33273D-2126-4C40-9340-66BDBD8B8598}" sibTransId="{5A6F7CE6-4AE9-4E28-952F-FB10CB471ADD}"/>
    <dgm:cxn modelId="{9B427DE8-3A6A-4D07-AA5E-CE91B279FA00}" type="presParOf" srcId="{7F465722-B637-4926-A5A1-753AFB7BB94A}" destId="{2BD73924-F731-44F3-8211-62A2EBF8FD67}" srcOrd="0" destOrd="0" presId="urn:microsoft.com/office/officeart/2005/8/layout/list1"/>
    <dgm:cxn modelId="{9F5F69C0-27C6-4523-89F3-E89BEFD6094A}" type="presParOf" srcId="{2BD73924-F731-44F3-8211-62A2EBF8FD67}" destId="{D4AFAC5D-0AFD-4E6A-9D0C-04E766752E1A}" srcOrd="0" destOrd="0" presId="urn:microsoft.com/office/officeart/2005/8/layout/list1"/>
    <dgm:cxn modelId="{86FD974F-3E67-4DEA-BD2C-3356867127FA}" type="presParOf" srcId="{2BD73924-F731-44F3-8211-62A2EBF8FD67}" destId="{4F550432-1875-490B-A7CC-B83F889FCEFF}" srcOrd="1" destOrd="0" presId="urn:microsoft.com/office/officeart/2005/8/layout/list1"/>
    <dgm:cxn modelId="{4648E38F-1CA6-4AD3-8430-B5DC168C4540}" type="presParOf" srcId="{7F465722-B637-4926-A5A1-753AFB7BB94A}" destId="{7BE294F5-A435-445D-9E63-693AC37DC350}" srcOrd="1" destOrd="0" presId="urn:microsoft.com/office/officeart/2005/8/layout/list1"/>
    <dgm:cxn modelId="{42959485-3475-4757-B4E3-AFACCFFE183D}" type="presParOf" srcId="{7F465722-B637-4926-A5A1-753AFB7BB94A}" destId="{D5615A5D-58DE-4CEB-8C5F-56220934FF13}"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CE5C4B0-A561-4565-9CF9-49EE90F60EC7}"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zh-TW" altLang="en-US"/>
        </a:p>
      </dgm:t>
    </dgm:pt>
    <dgm:pt modelId="{219AA0DB-65FB-495F-A0F0-7F804EEA36F8}">
      <dgm:prSet phldrT="[文字]" custT="1"/>
      <dgm:spPr/>
      <dgm:t>
        <a:bodyPr/>
        <a:lstStyle/>
        <a:p>
          <a:r>
            <a:rPr lang="zh-TW" altLang="en-US" sz="3200" b="1" dirty="0" smtClean="0"/>
            <a:t>附錄一</a:t>
          </a:r>
          <a:endParaRPr lang="zh-TW" altLang="en-US" sz="3200" b="1" dirty="0"/>
        </a:p>
      </dgm:t>
    </dgm:pt>
    <dgm:pt modelId="{908902CC-8DC3-45B8-B287-A2B6BF96F5DF}" type="parTrans" cxnId="{D245087F-35BD-401F-861D-D5F833A4E28C}">
      <dgm:prSet/>
      <dgm:spPr/>
      <dgm:t>
        <a:bodyPr/>
        <a:lstStyle/>
        <a:p>
          <a:endParaRPr lang="zh-TW" altLang="en-US"/>
        </a:p>
      </dgm:t>
    </dgm:pt>
    <dgm:pt modelId="{E8A3C884-E1BA-48D7-8BDA-B04C0D799C46}" type="sibTrans" cxnId="{D245087F-35BD-401F-861D-D5F833A4E28C}">
      <dgm:prSet/>
      <dgm:spPr/>
      <dgm:t>
        <a:bodyPr/>
        <a:lstStyle/>
        <a:p>
          <a:endParaRPr lang="zh-TW" altLang="en-US"/>
        </a:p>
      </dgm:t>
    </dgm:pt>
    <dgm:pt modelId="{B6137C68-9C60-4E48-A052-867DAC9E3E4E}">
      <dgm:prSet phldrT="[文字]" custT="1"/>
      <dgm:spPr/>
      <dgm:t>
        <a:bodyPr/>
        <a:lstStyle/>
        <a:p>
          <a:r>
            <a:rPr lang="zh-TW" altLang="en-US" sz="3200" dirty="0" smtClean="0"/>
            <a:t>健康與體育領域學習重點與核心素養   呼應表參考示例</a:t>
          </a:r>
          <a:endParaRPr lang="zh-TW" altLang="en-US" sz="3200" dirty="0"/>
        </a:p>
      </dgm:t>
    </dgm:pt>
    <dgm:pt modelId="{490CFED8-E06A-40BE-BA2B-56EB4901CA25}" type="parTrans" cxnId="{5A276BB5-8A3F-4650-80DD-C22E94E974AE}">
      <dgm:prSet/>
      <dgm:spPr/>
      <dgm:t>
        <a:bodyPr/>
        <a:lstStyle/>
        <a:p>
          <a:endParaRPr lang="zh-TW" altLang="en-US"/>
        </a:p>
      </dgm:t>
    </dgm:pt>
    <dgm:pt modelId="{B27153A6-4245-4177-A6A2-DED81CB8AB5C}" type="sibTrans" cxnId="{5A276BB5-8A3F-4650-80DD-C22E94E974AE}">
      <dgm:prSet/>
      <dgm:spPr/>
      <dgm:t>
        <a:bodyPr/>
        <a:lstStyle/>
        <a:p>
          <a:endParaRPr lang="zh-TW" altLang="en-US"/>
        </a:p>
      </dgm:t>
    </dgm:pt>
    <dgm:pt modelId="{C3956047-E341-498D-9721-80BA4543F573}">
      <dgm:prSet phldrT="[文字]" custT="1"/>
      <dgm:spPr/>
      <dgm:t>
        <a:bodyPr/>
        <a:lstStyle/>
        <a:p>
          <a:r>
            <a:rPr lang="zh-TW" altLang="en-US" sz="3200" b="1" dirty="0" smtClean="0"/>
            <a:t>附錄二</a:t>
          </a:r>
          <a:endParaRPr lang="zh-TW" altLang="en-US" sz="3200" b="1" dirty="0"/>
        </a:p>
      </dgm:t>
    </dgm:pt>
    <dgm:pt modelId="{582CCF60-5699-4BC4-B474-977B339A45B8}" type="parTrans" cxnId="{1262AB0B-4BFD-4743-A4F1-4E1025538518}">
      <dgm:prSet/>
      <dgm:spPr/>
      <dgm:t>
        <a:bodyPr/>
        <a:lstStyle/>
        <a:p>
          <a:endParaRPr lang="zh-TW" altLang="en-US"/>
        </a:p>
      </dgm:t>
    </dgm:pt>
    <dgm:pt modelId="{545BE8D9-F809-47F0-923B-4FD024615B90}" type="sibTrans" cxnId="{1262AB0B-4BFD-4743-A4F1-4E1025538518}">
      <dgm:prSet/>
      <dgm:spPr/>
      <dgm:t>
        <a:bodyPr/>
        <a:lstStyle/>
        <a:p>
          <a:endParaRPr lang="zh-TW" altLang="en-US"/>
        </a:p>
      </dgm:t>
    </dgm:pt>
    <dgm:pt modelId="{C7B46A70-ABE5-4EA5-A7ED-25B5A9E1F3ED}">
      <dgm:prSet phldrT="[文字]" custT="1"/>
      <dgm:spPr/>
      <dgm:t>
        <a:bodyPr/>
        <a:lstStyle/>
        <a:p>
          <a:r>
            <a:rPr lang="zh-TW" altLang="en-US" sz="3200" dirty="0" smtClean="0"/>
            <a:t>議題適切融入領域課程綱要</a:t>
          </a:r>
          <a:endParaRPr lang="zh-TW" altLang="en-US" sz="3200" dirty="0"/>
        </a:p>
      </dgm:t>
    </dgm:pt>
    <dgm:pt modelId="{A696679B-21C1-440B-AACF-F42C568B629F}" type="parTrans" cxnId="{91C4C890-03F9-44CA-ADF6-C452C542EB3C}">
      <dgm:prSet/>
      <dgm:spPr/>
      <dgm:t>
        <a:bodyPr/>
        <a:lstStyle/>
        <a:p>
          <a:endParaRPr lang="zh-TW" altLang="en-US"/>
        </a:p>
      </dgm:t>
    </dgm:pt>
    <dgm:pt modelId="{7FF99165-8B01-45F6-B30E-F0BC07D5B774}" type="sibTrans" cxnId="{91C4C890-03F9-44CA-ADF6-C452C542EB3C}">
      <dgm:prSet/>
      <dgm:spPr/>
      <dgm:t>
        <a:bodyPr/>
        <a:lstStyle/>
        <a:p>
          <a:endParaRPr lang="zh-TW" altLang="en-US"/>
        </a:p>
      </dgm:t>
    </dgm:pt>
    <dgm:pt modelId="{621AE58A-B0C5-4E79-9C05-6372B137286E}" type="pres">
      <dgm:prSet presAssocID="{ACE5C4B0-A561-4565-9CF9-49EE90F60EC7}" presName="linear" presStyleCnt="0">
        <dgm:presLayoutVars>
          <dgm:animLvl val="lvl"/>
          <dgm:resizeHandles val="exact"/>
        </dgm:presLayoutVars>
      </dgm:prSet>
      <dgm:spPr/>
      <dgm:t>
        <a:bodyPr/>
        <a:lstStyle/>
        <a:p>
          <a:endParaRPr lang="zh-TW" altLang="en-US"/>
        </a:p>
      </dgm:t>
    </dgm:pt>
    <dgm:pt modelId="{D3550449-950D-4EB6-B5DA-2E079F627056}" type="pres">
      <dgm:prSet presAssocID="{219AA0DB-65FB-495F-A0F0-7F804EEA36F8}" presName="parentText" presStyleLbl="node1" presStyleIdx="0" presStyleCnt="2" custScaleX="19989" custScaleY="45760" custLinFactNeighborX="-36374" custLinFactNeighborY="-9723">
        <dgm:presLayoutVars>
          <dgm:chMax val="0"/>
          <dgm:bulletEnabled val="1"/>
        </dgm:presLayoutVars>
      </dgm:prSet>
      <dgm:spPr/>
      <dgm:t>
        <a:bodyPr/>
        <a:lstStyle/>
        <a:p>
          <a:endParaRPr lang="zh-TW" altLang="en-US"/>
        </a:p>
      </dgm:t>
    </dgm:pt>
    <dgm:pt modelId="{196BB3D7-F7AC-4A0D-BEE7-9F4AF4478829}" type="pres">
      <dgm:prSet presAssocID="{219AA0DB-65FB-495F-A0F0-7F804EEA36F8}" presName="childText" presStyleLbl="revTx" presStyleIdx="0" presStyleCnt="2">
        <dgm:presLayoutVars>
          <dgm:bulletEnabled val="1"/>
        </dgm:presLayoutVars>
      </dgm:prSet>
      <dgm:spPr/>
      <dgm:t>
        <a:bodyPr/>
        <a:lstStyle/>
        <a:p>
          <a:endParaRPr lang="zh-TW" altLang="en-US"/>
        </a:p>
      </dgm:t>
    </dgm:pt>
    <dgm:pt modelId="{7BD426F0-3E5C-45C0-B03E-5570B3A582A1}" type="pres">
      <dgm:prSet presAssocID="{C3956047-E341-498D-9721-80BA4543F573}" presName="parentText" presStyleLbl="node1" presStyleIdx="1" presStyleCnt="2" custScaleX="21498" custScaleY="46695" custLinFactNeighborX="-35619" custLinFactNeighborY="8404">
        <dgm:presLayoutVars>
          <dgm:chMax val="0"/>
          <dgm:bulletEnabled val="1"/>
        </dgm:presLayoutVars>
      </dgm:prSet>
      <dgm:spPr/>
      <dgm:t>
        <a:bodyPr/>
        <a:lstStyle/>
        <a:p>
          <a:endParaRPr lang="zh-TW" altLang="en-US"/>
        </a:p>
      </dgm:t>
    </dgm:pt>
    <dgm:pt modelId="{9731A255-AC69-460D-9526-764B823E424D}" type="pres">
      <dgm:prSet presAssocID="{C3956047-E341-498D-9721-80BA4543F573}" presName="childText" presStyleLbl="revTx" presStyleIdx="1" presStyleCnt="2" custLinFactNeighborY="20842">
        <dgm:presLayoutVars>
          <dgm:bulletEnabled val="1"/>
        </dgm:presLayoutVars>
      </dgm:prSet>
      <dgm:spPr/>
      <dgm:t>
        <a:bodyPr/>
        <a:lstStyle/>
        <a:p>
          <a:endParaRPr lang="zh-TW" altLang="en-US"/>
        </a:p>
      </dgm:t>
    </dgm:pt>
  </dgm:ptLst>
  <dgm:cxnLst>
    <dgm:cxn modelId="{D245087F-35BD-401F-861D-D5F833A4E28C}" srcId="{ACE5C4B0-A561-4565-9CF9-49EE90F60EC7}" destId="{219AA0DB-65FB-495F-A0F0-7F804EEA36F8}" srcOrd="0" destOrd="0" parTransId="{908902CC-8DC3-45B8-B287-A2B6BF96F5DF}" sibTransId="{E8A3C884-E1BA-48D7-8BDA-B04C0D799C46}"/>
    <dgm:cxn modelId="{282A8874-F753-419D-936F-CF9EA4F100C8}" type="presOf" srcId="{B6137C68-9C60-4E48-A052-867DAC9E3E4E}" destId="{196BB3D7-F7AC-4A0D-BEE7-9F4AF4478829}" srcOrd="0" destOrd="0" presId="urn:microsoft.com/office/officeart/2005/8/layout/vList2"/>
    <dgm:cxn modelId="{91C4C890-03F9-44CA-ADF6-C452C542EB3C}" srcId="{C3956047-E341-498D-9721-80BA4543F573}" destId="{C7B46A70-ABE5-4EA5-A7ED-25B5A9E1F3ED}" srcOrd="0" destOrd="0" parTransId="{A696679B-21C1-440B-AACF-F42C568B629F}" sibTransId="{7FF99165-8B01-45F6-B30E-F0BC07D5B774}"/>
    <dgm:cxn modelId="{5A276BB5-8A3F-4650-80DD-C22E94E974AE}" srcId="{219AA0DB-65FB-495F-A0F0-7F804EEA36F8}" destId="{B6137C68-9C60-4E48-A052-867DAC9E3E4E}" srcOrd="0" destOrd="0" parTransId="{490CFED8-E06A-40BE-BA2B-56EB4901CA25}" sibTransId="{B27153A6-4245-4177-A6A2-DED81CB8AB5C}"/>
    <dgm:cxn modelId="{0992EC3D-7906-4CAD-B2A2-C81A5D18C6CD}" type="presOf" srcId="{C7B46A70-ABE5-4EA5-A7ED-25B5A9E1F3ED}" destId="{9731A255-AC69-460D-9526-764B823E424D}" srcOrd="0" destOrd="0" presId="urn:microsoft.com/office/officeart/2005/8/layout/vList2"/>
    <dgm:cxn modelId="{45881270-D529-43F1-91AB-6972598D9AFA}" type="presOf" srcId="{C3956047-E341-498D-9721-80BA4543F573}" destId="{7BD426F0-3E5C-45C0-B03E-5570B3A582A1}" srcOrd="0" destOrd="0" presId="urn:microsoft.com/office/officeart/2005/8/layout/vList2"/>
    <dgm:cxn modelId="{2F44AD64-1AAA-413B-B202-8AFCBE832194}" type="presOf" srcId="{ACE5C4B0-A561-4565-9CF9-49EE90F60EC7}" destId="{621AE58A-B0C5-4E79-9C05-6372B137286E}" srcOrd="0" destOrd="0" presId="urn:microsoft.com/office/officeart/2005/8/layout/vList2"/>
    <dgm:cxn modelId="{43032B7E-9902-41CB-A503-1D26972D2E7E}" type="presOf" srcId="{219AA0DB-65FB-495F-A0F0-7F804EEA36F8}" destId="{D3550449-950D-4EB6-B5DA-2E079F627056}" srcOrd="0" destOrd="0" presId="urn:microsoft.com/office/officeart/2005/8/layout/vList2"/>
    <dgm:cxn modelId="{1262AB0B-4BFD-4743-A4F1-4E1025538518}" srcId="{ACE5C4B0-A561-4565-9CF9-49EE90F60EC7}" destId="{C3956047-E341-498D-9721-80BA4543F573}" srcOrd="1" destOrd="0" parTransId="{582CCF60-5699-4BC4-B474-977B339A45B8}" sibTransId="{545BE8D9-F809-47F0-923B-4FD024615B90}"/>
    <dgm:cxn modelId="{27963054-C98A-4AD0-AA4E-F3D96E544C40}" type="presParOf" srcId="{621AE58A-B0C5-4E79-9C05-6372B137286E}" destId="{D3550449-950D-4EB6-B5DA-2E079F627056}" srcOrd="0" destOrd="0" presId="urn:microsoft.com/office/officeart/2005/8/layout/vList2"/>
    <dgm:cxn modelId="{B9AA7635-CDA0-442C-AB84-B6BC07899764}" type="presParOf" srcId="{621AE58A-B0C5-4E79-9C05-6372B137286E}" destId="{196BB3D7-F7AC-4A0D-BEE7-9F4AF4478829}" srcOrd="1" destOrd="0" presId="urn:microsoft.com/office/officeart/2005/8/layout/vList2"/>
    <dgm:cxn modelId="{48C25272-7E69-4724-8146-C1BA6EF065A8}" type="presParOf" srcId="{621AE58A-B0C5-4E79-9C05-6372B137286E}" destId="{7BD426F0-3E5C-45C0-B03E-5570B3A582A1}" srcOrd="2" destOrd="0" presId="urn:microsoft.com/office/officeart/2005/8/layout/vList2"/>
    <dgm:cxn modelId="{152F1978-01D0-4AE3-83D4-E9B5F70737AC}" type="presParOf" srcId="{621AE58A-B0C5-4E79-9C05-6372B137286E}" destId="{9731A255-AC69-460D-9526-764B823E424D}"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5A8B38-0C6C-493F-B779-73E945EEB358}">
      <dsp:nvSpPr>
        <dsp:cNvPr id="0" name=""/>
        <dsp:cNvSpPr/>
      </dsp:nvSpPr>
      <dsp:spPr>
        <a:xfrm>
          <a:off x="2383464" y="0"/>
          <a:ext cx="7258406" cy="4536504"/>
        </a:xfrm>
        <a:prstGeom prst="swooshArrow">
          <a:avLst>
            <a:gd name="adj1" fmla="val 25000"/>
            <a:gd name="adj2" fmla="val 2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DD7817-65B3-4CE4-8C16-8A96963E3FDB}">
      <dsp:nvSpPr>
        <dsp:cNvPr id="0" name=""/>
        <dsp:cNvSpPr/>
      </dsp:nvSpPr>
      <dsp:spPr>
        <a:xfrm>
          <a:off x="3305282" y="3131095"/>
          <a:ext cx="188718" cy="188718"/>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5EB082-3E8B-460C-874D-CC1AC66A25CD}">
      <dsp:nvSpPr>
        <dsp:cNvPr id="0" name=""/>
        <dsp:cNvSpPr/>
      </dsp:nvSpPr>
      <dsp:spPr>
        <a:xfrm>
          <a:off x="1939037" y="3225454"/>
          <a:ext cx="3111468" cy="1311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998" tIns="0" rIns="0" bIns="0" numCol="1" spcCol="1270" anchor="t" anchorCtr="0">
          <a:noAutofit/>
        </a:bodyPr>
        <a:lstStyle/>
        <a:p>
          <a:pPr lvl="0" algn="ctr" defTabSz="1066800">
            <a:lnSpc>
              <a:spcPct val="100000"/>
            </a:lnSpc>
            <a:spcBef>
              <a:spcPct val="0"/>
            </a:spcBef>
            <a:spcAft>
              <a:spcPts val="0"/>
            </a:spcAft>
          </a:pPr>
          <a:endParaRPr lang="en-US" altLang="zh-TW" sz="2400" kern="1200" dirty="0" smtClean="0">
            <a:latin typeface="標楷體" panose="03000509000000000000" pitchFamily="65" charset="-120"/>
            <a:ea typeface="標楷體" panose="03000509000000000000" pitchFamily="65" charset="-120"/>
          </a:endParaRPr>
        </a:p>
      </dsp:txBody>
      <dsp:txXfrm>
        <a:off x="1939037" y="3225454"/>
        <a:ext cx="3111468" cy="1311049"/>
      </dsp:txXfrm>
    </dsp:sp>
    <dsp:sp modelId="{C472C2D7-E0DC-4159-AC78-252A5AC8C491}">
      <dsp:nvSpPr>
        <dsp:cNvPr id="0" name=""/>
        <dsp:cNvSpPr/>
      </dsp:nvSpPr>
      <dsp:spPr>
        <a:xfrm>
          <a:off x="4971086" y="1898073"/>
          <a:ext cx="341145" cy="341145"/>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99053B-BD79-4FE5-AE5A-093D2336E8D4}">
      <dsp:nvSpPr>
        <dsp:cNvPr id="0" name=""/>
        <dsp:cNvSpPr/>
      </dsp:nvSpPr>
      <dsp:spPr>
        <a:xfrm>
          <a:off x="5141659" y="2068645"/>
          <a:ext cx="1742017" cy="24678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0766" tIns="0" rIns="0" bIns="0" numCol="1" spcCol="1270" anchor="t" anchorCtr="0">
          <a:noAutofit/>
        </a:bodyPr>
        <a:lstStyle/>
        <a:p>
          <a:pPr lvl="0" algn="l" defTabSz="2889250">
            <a:lnSpc>
              <a:spcPct val="90000"/>
            </a:lnSpc>
            <a:spcBef>
              <a:spcPct val="0"/>
            </a:spcBef>
            <a:spcAft>
              <a:spcPct val="35000"/>
            </a:spcAft>
          </a:pPr>
          <a:r>
            <a:rPr lang="en-US" altLang="zh-TW" sz="6500" kern="1200" dirty="0" smtClean="0"/>
            <a:t>  </a:t>
          </a:r>
          <a:endParaRPr lang="zh-TW" altLang="en-US" sz="6500" kern="1200" dirty="0"/>
        </a:p>
      </dsp:txBody>
      <dsp:txXfrm>
        <a:off x="5141659" y="2068645"/>
        <a:ext cx="1742017" cy="2467858"/>
      </dsp:txXfrm>
    </dsp:sp>
    <dsp:sp modelId="{1EBE0ED2-C80B-4F96-9860-7A8447587582}">
      <dsp:nvSpPr>
        <dsp:cNvPr id="0" name=""/>
        <dsp:cNvSpPr/>
      </dsp:nvSpPr>
      <dsp:spPr>
        <a:xfrm>
          <a:off x="6974406" y="1147735"/>
          <a:ext cx="471796" cy="471796"/>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D63D32-EAD9-4B97-897C-C089865BC29D}">
      <dsp:nvSpPr>
        <dsp:cNvPr id="0" name=""/>
        <dsp:cNvSpPr/>
      </dsp:nvSpPr>
      <dsp:spPr>
        <a:xfrm>
          <a:off x="7210305" y="1383633"/>
          <a:ext cx="1742017" cy="3152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9995" tIns="0" rIns="0" bIns="0" numCol="1" spcCol="1270" anchor="t" anchorCtr="0">
          <a:noAutofit/>
        </a:bodyPr>
        <a:lstStyle/>
        <a:p>
          <a:pPr lvl="0" algn="l" defTabSz="2889250">
            <a:lnSpc>
              <a:spcPct val="90000"/>
            </a:lnSpc>
            <a:spcBef>
              <a:spcPct val="0"/>
            </a:spcBef>
            <a:spcAft>
              <a:spcPct val="35000"/>
            </a:spcAft>
          </a:pPr>
          <a:endParaRPr lang="zh-TW" altLang="en-US" sz="6500" kern="1200" dirty="0"/>
        </a:p>
      </dsp:txBody>
      <dsp:txXfrm>
        <a:off x="7210305" y="1383633"/>
        <a:ext cx="1742017" cy="31528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DB8572-A012-4130-9286-4EA2B0D1DF12}">
      <dsp:nvSpPr>
        <dsp:cNvPr id="0" name=""/>
        <dsp:cNvSpPr/>
      </dsp:nvSpPr>
      <dsp:spPr>
        <a:xfrm rot="5400000">
          <a:off x="-149834" y="152032"/>
          <a:ext cx="998894" cy="699225"/>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kern="1200" dirty="0" smtClean="0">
              <a:solidFill>
                <a:schemeClr val="tx1"/>
              </a:solidFill>
              <a:latin typeface="標楷體" panose="03000509000000000000" pitchFamily="65" charset="-120"/>
              <a:ea typeface="標楷體" panose="03000509000000000000" pitchFamily="65" charset="-120"/>
            </a:rPr>
            <a:t>一</a:t>
          </a:r>
          <a:endParaRPr lang="zh-TW" altLang="en-US" sz="1800" kern="1200" dirty="0">
            <a:solidFill>
              <a:schemeClr val="tx1"/>
            </a:solidFill>
            <a:latin typeface="標楷體" panose="03000509000000000000" pitchFamily="65" charset="-120"/>
            <a:ea typeface="標楷體" panose="03000509000000000000" pitchFamily="65" charset="-120"/>
          </a:endParaRPr>
        </a:p>
      </dsp:txBody>
      <dsp:txXfrm rot="-5400000">
        <a:off x="1" y="351811"/>
        <a:ext cx="699225" cy="299669"/>
      </dsp:txXfrm>
    </dsp:sp>
    <dsp:sp modelId="{3D47C9F7-9C79-4C13-ABD7-C3ECA498CB3D}">
      <dsp:nvSpPr>
        <dsp:cNvPr id="0" name=""/>
        <dsp:cNvSpPr/>
      </dsp:nvSpPr>
      <dsp:spPr>
        <a:xfrm rot="5400000">
          <a:off x="2221216" y="-1519791"/>
          <a:ext cx="649281" cy="3693262"/>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0" lvl="1" indent="0" algn="l" defTabSz="1066800">
            <a:lnSpc>
              <a:spcPct val="90000"/>
            </a:lnSpc>
            <a:spcBef>
              <a:spcPct val="0"/>
            </a:spcBef>
            <a:spcAft>
              <a:spcPct val="15000"/>
            </a:spcAft>
            <a:buChar char="••"/>
          </a:pPr>
          <a:r>
            <a:rPr lang="zh-TW" altLang="en-US" sz="2400" kern="1200" smtClean="0">
              <a:latin typeface="標楷體" panose="03000509000000000000" pitchFamily="65" charset="-120"/>
              <a:ea typeface="標楷體" panose="03000509000000000000" pitchFamily="65" charset="-120"/>
            </a:rPr>
            <a:t>瞭解自我與發展潛能</a:t>
          </a:r>
          <a:endParaRPr lang="zh-TW" altLang="en-US" sz="2400" kern="1200" dirty="0">
            <a:latin typeface="標楷體" panose="03000509000000000000" pitchFamily="65" charset="-120"/>
            <a:ea typeface="標楷體" panose="03000509000000000000" pitchFamily="65" charset="-120"/>
          </a:endParaRPr>
        </a:p>
      </dsp:txBody>
      <dsp:txXfrm rot="-5400000">
        <a:off x="699226" y="33894"/>
        <a:ext cx="3661567" cy="585891"/>
      </dsp:txXfrm>
    </dsp:sp>
    <dsp:sp modelId="{88591F5E-0C85-43F3-BC4D-BC2FE9B6177F}">
      <dsp:nvSpPr>
        <dsp:cNvPr id="0" name=""/>
        <dsp:cNvSpPr/>
      </dsp:nvSpPr>
      <dsp:spPr>
        <a:xfrm rot="5400000">
          <a:off x="-149834" y="1032700"/>
          <a:ext cx="998894" cy="699225"/>
        </a:xfrm>
        <a:prstGeom prst="chevron">
          <a:avLst/>
        </a:prstGeom>
        <a:solidFill>
          <a:schemeClr val="accent4">
            <a:hueOff val="2603086"/>
            <a:satOff val="-14800"/>
            <a:lumOff val="4755"/>
            <a:alphaOff val="0"/>
          </a:schemeClr>
        </a:solidFill>
        <a:ln w="25400" cap="flat" cmpd="sng" algn="ctr">
          <a:solidFill>
            <a:schemeClr val="accent4">
              <a:hueOff val="2603086"/>
              <a:satOff val="-14800"/>
              <a:lumOff val="475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kern="1200" dirty="0" smtClean="0">
              <a:solidFill>
                <a:schemeClr val="tx1"/>
              </a:solidFill>
              <a:latin typeface="標楷體" panose="03000509000000000000" pitchFamily="65" charset="-120"/>
              <a:ea typeface="標楷體" panose="03000509000000000000" pitchFamily="65" charset="-120"/>
            </a:rPr>
            <a:t>二</a:t>
          </a:r>
          <a:endParaRPr lang="zh-TW" altLang="en-US" sz="1800" kern="1200" dirty="0">
            <a:solidFill>
              <a:schemeClr val="tx1"/>
            </a:solidFill>
            <a:latin typeface="標楷體" panose="03000509000000000000" pitchFamily="65" charset="-120"/>
            <a:ea typeface="標楷體" panose="03000509000000000000" pitchFamily="65" charset="-120"/>
          </a:endParaRPr>
        </a:p>
      </dsp:txBody>
      <dsp:txXfrm rot="-5400000">
        <a:off x="1" y="1232479"/>
        <a:ext cx="699225" cy="299669"/>
      </dsp:txXfrm>
    </dsp:sp>
    <dsp:sp modelId="{20358840-1E6F-490D-9B38-8A37F31C3C24}">
      <dsp:nvSpPr>
        <dsp:cNvPr id="0" name=""/>
        <dsp:cNvSpPr/>
      </dsp:nvSpPr>
      <dsp:spPr>
        <a:xfrm rot="5400000">
          <a:off x="2221216" y="-639123"/>
          <a:ext cx="649281" cy="3693262"/>
        </a:xfrm>
        <a:prstGeom prst="round2SameRect">
          <a:avLst/>
        </a:prstGeom>
        <a:solidFill>
          <a:schemeClr val="lt1">
            <a:alpha val="90000"/>
            <a:hueOff val="0"/>
            <a:satOff val="0"/>
            <a:lumOff val="0"/>
            <a:alphaOff val="0"/>
          </a:schemeClr>
        </a:solidFill>
        <a:ln w="25400" cap="flat" cmpd="sng" algn="ctr">
          <a:solidFill>
            <a:schemeClr val="accent4">
              <a:hueOff val="2603086"/>
              <a:satOff val="-14800"/>
              <a:lumOff val="475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TW" altLang="en-US" sz="2400" kern="1200" smtClean="0">
              <a:latin typeface="標楷體" panose="03000509000000000000" pitchFamily="65" charset="-120"/>
              <a:ea typeface="標楷體" panose="03000509000000000000" pitchFamily="65" charset="-120"/>
            </a:rPr>
            <a:t>欣賞、表現與創新</a:t>
          </a:r>
          <a:endParaRPr lang="zh-TW" altLang="en-US" sz="2400" kern="1200" dirty="0">
            <a:latin typeface="標楷體" panose="03000509000000000000" pitchFamily="65" charset="-120"/>
            <a:ea typeface="標楷體" panose="03000509000000000000" pitchFamily="65" charset="-120"/>
          </a:endParaRPr>
        </a:p>
      </dsp:txBody>
      <dsp:txXfrm rot="-5400000">
        <a:off x="699226" y="914562"/>
        <a:ext cx="3661567" cy="585891"/>
      </dsp:txXfrm>
    </dsp:sp>
    <dsp:sp modelId="{7746244F-A541-4422-9C59-A5DADD3B5A97}">
      <dsp:nvSpPr>
        <dsp:cNvPr id="0" name=""/>
        <dsp:cNvSpPr/>
      </dsp:nvSpPr>
      <dsp:spPr>
        <a:xfrm rot="5400000">
          <a:off x="-149834" y="1913368"/>
          <a:ext cx="998894" cy="699225"/>
        </a:xfrm>
        <a:prstGeom prst="chevron">
          <a:avLst/>
        </a:prstGeom>
        <a:solidFill>
          <a:schemeClr val="accent4">
            <a:hueOff val="5206173"/>
            <a:satOff val="-29601"/>
            <a:lumOff val="9510"/>
            <a:alphaOff val="0"/>
          </a:schemeClr>
        </a:solidFill>
        <a:ln w="25400" cap="flat" cmpd="sng" algn="ctr">
          <a:solidFill>
            <a:schemeClr val="accent4">
              <a:hueOff val="5206173"/>
              <a:satOff val="-29601"/>
              <a:lumOff val="951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kern="1200" dirty="0" smtClean="0">
              <a:solidFill>
                <a:schemeClr val="tx1"/>
              </a:solidFill>
              <a:latin typeface="標楷體" panose="03000509000000000000" pitchFamily="65" charset="-120"/>
              <a:ea typeface="標楷體" panose="03000509000000000000" pitchFamily="65" charset="-120"/>
            </a:rPr>
            <a:t>三</a:t>
          </a:r>
          <a:endParaRPr lang="zh-TW" altLang="en-US" sz="1800" kern="1200" dirty="0">
            <a:solidFill>
              <a:schemeClr val="tx1"/>
            </a:solidFill>
            <a:latin typeface="標楷體" panose="03000509000000000000" pitchFamily="65" charset="-120"/>
            <a:ea typeface="標楷體" panose="03000509000000000000" pitchFamily="65" charset="-120"/>
          </a:endParaRPr>
        </a:p>
      </dsp:txBody>
      <dsp:txXfrm rot="-5400000">
        <a:off x="1" y="2113147"/>
        <a:ext cx="699225" cy="299669"/>
      </dsp:txXfrm>
    </dsp:sp>
    <dsp:sp modelId="{CC65D355-BD4D-4C08-8C94-BCB5676ADD0C}">
      <dsp:nvSpPr>
        <dsp:cNvPr id="0" name=""/>
        <dsp:cNvSpPr/>
      </dsp:nvSpPr>
      <dsp:spPr>
        <a:xfrm rot="5400000">
          <a:off x="2221216" y="241543"/>
          <a:ext cx="649281" cy="3693262"/>
        </a:xfrm>
        <a:prstGeom prst="round2SameRect">
          <a:avLst/>
        </a:prstGeom>
        <a:solidFill>
          <a:schemeClr val="lt1">
            <a:alpha val="90000"/>
            <a:hueOff val="0"/>
            <a:satOff val="0"/>
            <a:lumOff val="0"/>
            <a:alphaOff val="0"/>
          </a:schemeClr>
        </a:solidFill>
        <a:ln w="25400" cap="flat" cmpd="sng" algn="ctr">
          <a:solidFill>
            <a:schemeClr val="accent4">
              <a:hueOff val="5206173"/>
              <a:satOff val="-29601"/>
              <a:lumOff val="951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TW" altLang="en-US" sz="2400" kern="1200" smtClean="0">
              <a:latin typeface="標楷體" panose="03000509000000000000" pitchFamily="65" charset="-120"/>
              <a:ea typeface="標楷體" panose="03000509000000000000" pitchFamily="65" charset="-120"/>
            </a:rPr>
            <a:t>生涯規劃與終身學習</a:t>
          </a:r>
          <a:endParaRPr lang="zh-TW" altLang="en-US" sz="2400" kern="1200" dirty="0">
            <a:latin typeface="標楷體" panose="03000509000000000000" pitchFamily="65" charset="-120"/>
            <a:ea typeface="標楷體" panose="03000509000000000000" pitchFamily="65" charset="-120"/>
          </a:endParaRPr>
        </a:p>
      </dsp:txBody>
      <dsp:txXfrm rot="-5400000">
        <a:off x="699226" y="1795229"/>
        <a:ext cx="3661567" cy="585891"/>
      </dsp:txXfrm>
    </dsp:sp>
    <dsp:sp modelId="{42519F03-3BD7-4E2B-8299-3B0C494D6BD7}">
      <dsp:nvSpPr>
        <dsp:cNvPr id="0" name=""/>
        <dsp:cNvSpPr/>
      </dsp:nvSpPr>
      <dsp:spPr>
        <a:xfrm rot="5400000">
          <a:off x="-149834" y="2794036"/>
          <a:ext cx="998894" cy="699225"/>
        </a:xfrm>
        <a:prstGeom prst="chevron">
          <a:avLst/>
        </a:prstGeom>
        <a:solidFill>
          <a:schemeClr val="accent4">
            <a:hueOff val="7809260"/>
            <a:satOff val="-44401"/>
            <a:lumOff val="14265"/>
            <a:alphaOff val="0"/>
          </a:schemeClr>
        </a:solidFill>
        <a:ln w="25400" cap="flat" cmpd="sng" algn="ctr">
          <a:solidFill>
            <a:schemeClr val="accent4">
              <a:hueOff val="7809260"/>
              <a:satOff val="-44401"/>
              <a:lumOff val="1426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kern="1200" dirty="0" smtClean="0">
              <a:solidFill>
                <a:schemeClr val="tx1"/>
              </a:solidFill>
              <a:latin typeface="標楷體" panose="03000509000000000000" pitchFamily="65" charset="-120"/>
              <a:ea typeface="標楷體" panose="03000509000000000000" pitchFamily="65" charset="-120"/>
            </a:rPr>
            <a:t>四</a:t>
          </a:r>
          <a:endParaRPr lang="zh-TW" altLang="en-US" sz="1800" kern="1200" dirty="0">
            <a:solidFill>
              <a:schemeClr val="tx1"/>
            </a:solidFill>
            <a:latin typeface="標楷體" panose="03000509000000000000" pitchFamily="65" charset="-120"/>
            <a:ea typeface="標楷體" panose="03000509000000000000" pitchFamily="65" charset="-120"/>
          </a:endParaRPr>
        </a:p>
      </dsp:txBody>
      <dsp:txXfrm rot="-5400000">
        <a:off x="1" y="2993815"/>
        <a:ext cx="699225" cy="299669"/>
      </dsp:txXfrm>
    </dsp:sp>
    <dsp:sp modelId="{2B1708C5-9214-4516-BDAA-B834237E7FE8}">
      <dsp:nvSpPr>
        <dsp:cNvPr id="0" name=""/>
        <dsp:cNvSpPr/>
      </dsp:nvSpPr>
      <dsp:spPr>
        <a:xfrm rot="5400000">
          <a:off x="2221216" y="1122211"/>
          <a:ext cx="649281" cy="3693262"/>
        </a:xfrm>
        <a:prstGeom prst="round2SameRect">
          <a:avLst/>
        </a:prstGeom>
        <a:solidFill>
          <a:schemeClr val="lt1">
            <a:alpha val="90000"/>
            <a:hueOff val="0"/>
            <a:satOff val="0"/>
            <a:lumOff val="0"/>
            <a:alphaOff val="0"/>
          </a:schemeClr>
        </a:solidFill>
        <a:ln w="25400" cap="flat" cmpd="sng" algn="ctr">
          <a:solidFill>
            <a:schemeClr val="accent4">
              <a:hueOff val="7809260"/>
              <a:satOff val="-44401"/>
              <a:lumOff val="1426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TW" altLang="en-US" sz="2400" kern="1200" smtClean="0">
              <a:latin typeface="標楷體" panose="03000509000000000000" pitchFamily="65" charset="-120"/>
              <a:ea typeface="標楷體" panose="03000509000000000000" pitchFamily="65" charset="-120"/>
            </a:rPr>
            <a:t>表達、溝通與分享</a:t>
          </a:r>
          <a:endParaRPr lang="zh-TW" altLang="en-US" sz="2400" kern="1200" dirty="0">
            <a:latin typeface="標楷體" panose="03000509000000000000" pitchFamily="65" charset="-120"/>
            <a:ea typeface="標楷體" panose="03000509000000000000" pitchFamily="65" charset="-120"/>
          </a:endParaRPr>
        </a:p>
      </dsp:txBody>
      <dsp:txXfrm rot="-5400000">
        <a:off x="699226" y="2675897"/>
        <a:ext cx="3661567" cy="585891"/>
      </dsp:txXfrm>
    </dsp:sp>
    <dsp:sp modelId="{028F4B2F-06FD-4CA0-989F-1E02EFCDC6C8}">
      <dsp:nvSpPr>
        <dsp:cNvPr id="0" name=""/>
        <dsp:cNvSpPr/>
      </dsp:nvSpPr>
      <dsp:spPr>
        <a:xfrm rot="5400000">
          <a:off x="-149834" y="3674704"/>
          <a:ext cx="998894" cy="699225"/>
        </a:xfrm>
        <a:prstGeom prst="chevron">
          <a:avLst/>
        </a:prstGeom>
        <a:solidFill>
          <a:schemeClr val="accent4">
            <a:hueOff val="10412346"/>
            <a:satOff val="-59202"/>
            <a:lumOff val="19020"/>
            <a:alphaOff val="0"/>
          </a:schemeClr>
        </a:solidFill>
        <a:ln w="25400" cap="flat" cmpd="sng" algn="ctr">
          <a:solidFill>
            <a:schemeClr val="accent4">
              <a:hueOff val="10412346"/>
              <a:satOff val="-59202"/>
              <a:lumOff val="1902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kern="1200" dirty="0" smtClean="0">
              <a:solidFill>
                <a:schemeClr val="tx1"/>
              </a:solidFill>
              <a:latin typeface="標楷體" panose="03000509000000000000" pitchFamily="65" charset="-120"/>
              <a:ea typeface="標楷體" panose="03000509000000000000" pitchFamily="65" charset="-120"/>
            </a:rPr>
            <a:t>五</a:t>
          </a:r>
          <a:endParaRPr lang="zh-TW" altLang="en-US" sz="1800" kern="1200" dirty="0">
            <a:solidFill>
              <a:schemeClr val="tx1"/>
            </a:solidFill>
            <a:latin typeface="標楷體" panose="03000509000000000000" pitchFamily="65" charset="-120"/>
            <a:ea typeface="標楷體" panose="03000509000000000000" pitchFamily="65" charset="-120"/>
          </a:endParaRPr>
        </a:p>
      </dsp:txBody>
      <dsp:txXfrm rot="-5400000">
        <a:off x="1" y="3874483"/>
        <a:ext cx="699225" cy="299669"/>
      </dsp:txXfrm>
    </dsp:sp>
    <dsp:sp modelId="{3E4BF5F4-76FE-4DF5-9D9D-D84165EDAA8E}">
      <dsp:nvSpPr>
        <dsp:cNvPr id="0" name=""/>
        <dsp:cNvSpPr/>
      </dsp:nvSpPr>
      <dsp:spPr>
        <a:xfrm rot="5400000">
          <a:off x="2221216" y="2002879"/>
          <a:ext cx="649281" cy="3693262"/>
        </a:xfrm>
        <a:prstGeom prst="round2SameRect">
          <a:avLst/>
        </a:prstGeom>
        <a:solidFill>
          <a:schemeClr val="lt1">
            <a:alpha val="90000"/>
            <a:hueOff val="0"/>
            <a:satOff val="0"/>
            <a:lumOff val="0"/>
            <a:alphaOff val="0"/>
          </a:schemeClr>
        </a:solidFill>
        <a:ln w="25400" cap="flat" cmpd="sng" algn="ctr">
          <a:solidFill>
            <a:schemeClr val="accent4">
              <a:hueOff val="10412346"/>
              <a:satOff val="-59202"/>
              <a:lumOff val="1902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TW" altLang="en-US" sz="2400" kern="1200" smtClean="0">
              <a:latin typeface="標楷體" panose="03000509000000000000" pitchFamily="65" charset="-120"/>
              <a:ea typeface="標楷體" panose="03000509000000000000" pitchFamily="65" charset="-120"/>
            </a:rPr>
            <a:t>尊重、關懷與團隊合作</a:t>
          </a:r>
          <a:endParaRPr lang="zh-TW" altLang="en-US" sz="1700" kern="1200" dirty="0">
            <a:latin typeface="標楷體" panose="03000509000000000000" pitchFamily="65" charset="-120"/>
            <a:ea typeface="標楷體" panose="03000509000000000000" pitchFamily="65" charset="-120"/>
          </a:endParaRPr>
        </a:p>
      </dsp:txBody>
      <dsp:txXfrm rot="-5400000">
        <a:off x="699226" y="3556565"/>
        <a:ext cx="3661567" cy="58589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DB8572-A012-4130-9286-4EA2B0D1DF12}">
      <dsp:nvSpPr>
        <dsp:cNvPr id="0" name=""/>
        <dsp:cNvSpPr/>
      </dsp:nvSpPr>
      <dsp:spPr>
        <a:xfrm rot="5400000">
          <a:off x="-149834" y="152032"/>
          <a:ext cx="998894" cy="699225"/>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kern="1200" dirty="0" smtClean="0">
              <a:solidFill>
                <a:schemeClr val="tx1"/>
              </a:solidFill>
              <a:latin typeface="標楷體" panose="03000509000000000000" pitchFamily="65" charset="-120"/>
              <a:ea typeface="標楷體" panose="03000509000000000000" pitchFamily="65" charset="-120"/>
            </a:rPr>
            <a:t>六</a:t>
          </a:r>
          <a:endParaRPr lang="zh-TW" altLang="en-US" sz="1800" kern="1200" dirty="0">
            <a:solidFill>
              <a:schemeClr val="tx1"/>
            </a:solidFill>
            <a:latin typeface="標楷體" panose="03000509000000000000" pitchFamily="65" charset="-120"/>
            <a:ea typeface="標楷體" panose="03000509000000000000" pitchFamily="65" charset="-120"/>
          </a:endParaRPr>
        </a:p>
      </dsp:txBody>
      <dsp:txXfrm rot="-5400000">
        <a:off x="1" y="351811"/>
        <a:ext cx="699225" cy="299669"/>
      </dsp:txXfrm>
    </dsp:sp>
    <dsp:sp modelId="{3D47C9F7-9C79-4C13-ABD7-C3ECA498CB3D}">
      <dsp:nvSpPr>
        <dsp:cNvPr id="0" name=""/>
        <dsp:cNvSpPr/>
      </dsp:nvSpPr>
      <dsp:spPr>
        <a:xfrm rot="5400000">
          <a:off x="2149208" y="-1447783"/>
          <a:ext cx="649281" cy="3549246"/>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0" lvl="1" indent="0" algn="l" defTabSz="1066800">
            <a:lnSpc>
              <a:spcPct val="90000"/>
            </a:lnSpc>
            <a:spcBef>
              <a:spcPct val="0"/>
            </a:spcBef>
            <a:spcAft>
              <a:spcPct val="15000"/>
            </a:spcAft>
            <a:buChar char="••"/>
          </a:pPr>
          <a:r>
            <a:rPr lang="zh-TW" altLang="en-US" sz="2400" kern="1200" smtClean="0">
              <a:latin typeface="標楷體" panose="03000509000000000000" pitchFamily="65" charset="-120"/>
              <a:ea typeface="標楷體" panose="03000509000000000000" pitchFamily="65" charset="-120"/>
            </a:rPr>
            <a:t>文化學習與國際瞭解</a:t>
          </a:r>
          <a:endParaRPr lang="zh-TW" altLang="en-US" sz="2400" kern="1200" dirty="0">
            <a:latin typeface="標楷體" panose="03000509000000000000" pitchFamily="65" charset="-120"/>
            <a:ea typeface="標楷體" panose="03000509000000000000" pitchFamily="65" charset="-120"/>
          </a:endParaRPr>
        </a:p>
      </dsp:txBody>
      <dsp:txXfrm rot="-5400000">
        <a:off x="699226" y="33894"/>
        <a:ext cx="3517551" cy="585891"/>
      </dsp:txXfrm>
    </dsp:sp>
    <dsp:sp modelId="{88591F5E-0C85-43F3-BC4D-BC2FE9B6177F}">
      <dsp:nvSpPr>
        <dsp:cNvPr id="0" name=""/>
        <dsp:cNvSpPr/>
      </dsp:nvSpPr>
      <dsp:spPr>
        <a:xfrm rot="5400000">
          <a:off x="-149834" y="1032700"/>
          <a:ext cx="998894" cy="699225"/>
        </a:xfrm>
        <a:prstGeom prst="chevron">
          <a:avLst/>
        </a:prstGeom>
        <a:solidFill>
          <a:schemeClr val="accent4">
            <a:hueOff val="2603086"/>
            <a:satOff val="-14800"/>
            <a:lumOff val="4755"/>
            <a:alphaOff val="0"/>
          </a:schemeClr>
        </a:solidFill>
        <a:ln w="25400" cap="flat" cmpd="sng" algn="ctr">
          <a:solidFill>
            <a:schemeClr val="accent4">
              <a:hueOff val="2603086"/>
              <a:satOff val="-14800"/>
              <a:lumOff val="475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kern="1200" dirty="0" smtClean="0">
              <a:solidFill>
                <a:schemeClr val="tx1"/>
              </a:solidFill>
              <a:latin typeface="標楷體" panose="03000509000000000000" pitchFamily="65" charset="-120"/>
              <a:ea typeface="標楷體" panose="03000509000000000000" pitchFamily="65" charset="-120"/>
            </a:rPr>
            <a:t>七</a:t>
          </a:r>
          <a:endParaRPr lang="zh-TW" altLang="en-US" sz="1800" kern="1200" dirty="0">
            <a:solidFill>
              <a:schemeClr val="tx1"/>
            </a:solidFill>
            <a:latin typeface="標楷體" panose="03000509000000000000" pitchFamily="65" charset="-120"/>
            <a:ea typeface="標楷體" panose="03000509000000000000" pitchFamily="65" charset="-120"/>
          </a:endParaRPr>
        </a:p>
      </dsp:txBody>
      <dsp:txXfrm rot="-5400000">
        <a:off x="1" y="1232479"/>
        <a:ext cx="699225" cy="299669"/>
      </dsp:txXfrm>
    </dsp:sp>
    <dsp:sp modelId="{20358840-1E6F-490D-9B38-8A37F31C3C24}">
      <dsp:nvSpPr>
        <dsp:cNvPr id="0" name=""/>
        <dsp:cNvSpPr/>
      </dsp:nvSpPr>
      <dsp:spPr>
        <a:xfrm rot="5400000">
          <a:off x="2149208" y="-567115"/>
          <a:ext cx="649281" cy="3549246"/>
        </a:xfrm>
        <a:prstGeom prst="round2SameRect">
          <a:avLst/>
        </a:prstGeom>
        <a:solidFill>
          <a:schemeClr val="lt1">
            <a:alpha val="90000"/>
            <a:hueOff val="0"/>
            <a:satOff val="0"/>
            <a:lumOff val="0"/>
            <a:alphaOff val="0"/>
          </a:schemeClr>
        </a:solidFill>
        <a:ln w="25400" cap="flat" cmpd="sng" algn="ctr">
          <a:solidFill>
            <a:schemeClr val="accent4">
              <a:hueOff val="2603086"/>
              <a:satOff val="-14800"/>
              <a:lumOff val="475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TW" altLang="en-US" sz="2400" kern="1200" smtClean="0">
              <a:latin typeface="標楷體" panose="03000509000000000000" pitchFamily="65" charset="-120"/>
              <a:ea typeface="標楷體" panose="03000509000000000000" pitchFamily="65" charset="-120"/>
            </a:rPr>
            <a:t>規劃、組織與實踐</a:t>
          </a:r>
          <a:endParaRPr lang="zh-TW" altLang="en-US" sz="2400" kern="1200" dirty="0">
            <a:latin typeface="標楷體" panose="03000509000000000000" pitchFamily="65" charset="-120"/>
            <a:ea typeface="標楷體" panose="03000509000000000000" pitchFamily="65" charset="-120"/>
          </a:endParaRPr>
        </a:p>
      </dsp:txBody>
      <dsp:txXfrm rot="-5400000">
        <a:off x="699226" y="914562"/>
        <a:ext cx="3517551" cy="585891"/>
      </dsp:txXfrm>
    </dsp:sp>
    <dsp:sp modelId="{7746244F-A541-4422-9C59-A5DADD3B5A97}">
      <dsp:nvSpPr>
        <dsp:cNvPr id="0" name=""/>
        <dsp:cNvSpPr/>
      </dsp:nvSpPr>
      <dsp:spPr>
        <a:xfrm rot="5400000">
          <a:off x="-149834" y="1913368"/>
          <a:ext cx="998894" cy="699225"/>
        </a:xfrm>
        <a:prstGeom prst="chevron">
          <a:avLst/>
        </a:prstGeom>
        <a:solidFill>
          <a:schemeClr val="accent4">
            <a:hueOff val="5206173"/>
            <a:satOff val="-29601"/>
            <a:lumOff val="9510"/>
            <a:alphaOff val="0"/>
          </a:schemeClr>
        </a:solidFill>
        <a:ln w="25400" cap="flat" cmpd="sng" algn="ctr">
          <a:solidFill>
            <a:schemeClr val="accent4">
              <a:hueOff val="5206173"/>
              <a:satOff val="-29601"/>
              <a:lumOff val="951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kern="1200" dirty="0" smtClean="0">
              <a:solidFill>
                <a:schemeClr val="tx1"/>
              </a:solidFill>
              <a:latin typeface="標楷體" panose="03000509000000000000" pitchFamily="65" charset="-120"/>
              <a:ea typeface="標楷體" panose="03000509000000000000" pitchFamily="65" charset="-120"/>
            </a:rPr>
            <a:t>八</a:t>
          </a:r>
          <a:endParaRPr lang="zh-TW" altLang="en-US" sz="1800" kern="1200" dirty="0">
            <a:solidFill>
              <a:schemeClr val="tx1"/>
            </a:solidFill>
            <a:latin typeface="標楷體" panose="03000509000000000000" pitchFamily="65" charset="-120"/>
            <a:ea typeface="標楷體" panose="03000509000000000000" pitchFamily="65" charset="-120"/>
          </a:endParaRPr>
        </a:p>
      </dsp:txBody>
      <dsp:txXfrm rot="-5400000">
        <a:off x="1" y="2113147"/>
        <a:ext cx="699225" cy="299669"/>
      </dsp:txXfrm>
    </dsp:sp>
    <dsp:sp modelId="{CC65D355-BD4D-4C08-8C94-BCB5676ADD0C}">
      <dsp:nvSpPr>
        <dsp:cNvPr id="0" name=""/>
        <dsp:cNvSpPr/>
      </dsp:nvSpPr>
      <dsp:spPr>
        <a:xfrm rot="5400000">
          <a:off x="2149208" y="313551"/>
          <a:ext cx="649281" cy="3549246"/>
        </a:xfrm>
        <a:prstGeom prst="round2SameRect">
          <a:avLst/>
        </a:prstGeom>
        <a:solidFill>
          <a:schemeClr val="lt1">
            <a:alpha val="90000"/>
            <a:hueOff val="0"/>
            <a:satOff val="0"/>
            <a:lumOff val="0"/>
            <a:alphaOff val="0"/>
          </a:schemeClr>
        </a:solidFill>
        <a:ln w="25400" cap="flat" cmpd="sng" algn="ctr">
          <a:solidFill>
            <a:schemeClr val="accent4">
              <a:hueOff val="5206173"/>
              <a:satOff val="-29601"/>
              <a:lumOff val="951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TW" altLang="en-US" sz="2400" kern="1200" smtClean="0">
              <a:latin typeface="標楷體" panose="03000509000000000000" pitchFamily="65" charset="-120"/>
              <a:ea typeface="標楷體" panose="03000509000000000000" pitchFamily="65" charset="-120"/>
            </a:rPr>
            <a:t>運用科技與資訊</a:t>
          </a:r>
          <a:endParaRPr lang="zh-TW" altLang="en-US" sz="2400" kern="1200" dirty="0">
            <a:latin typeface="標楷體" panose="03000509000000000000" pitchFamily="65" charset="-120"/>
            <a:ea typeface="標楷體" panose="03000509000000000000" pitchFamily="65" charset="-120"/>
          </a:endParaRPr>
        </a:p>
      </dsp:txBody>
      <dsp:txXfrm rot="-5400000">
        <a:off x="699226" y="1795229"/>
        <a:ext cx="3517551" cy="585891"/>
      </dsp:txXfrm>
    </dsp:sp>
    <dsp:sp modelId="{42519F03-3BD7-4E2B-8299-3B0C494D6BD7}">
      <dsp:nvSpPr>
        <dsp:cNvPr id="0" name=""/>
        <dsp:cNvSpPr/>
      </dsp:nvSpPr>
      <dsp:spPr>
        <a:xfrm rot="5400000">
          <a:off x="-149834" y="2794036"/>
          <a:ext cx="998894" cy="699225"/>
        </a:xfrm>
        <a:prstGeom prst="chevron">
          <a:avLst/>
        </a:prstGeom>
        <a:solidFill>
          <a:schemeClr val="accent4">
            <a:hueOff val="7809260"/>
            <a:satOff val="-44401"/>
            <a:lumOff val="14265"/>
            <a:alphaOff val="0"/>
          </a:schemeClr>
        </a:solidFill>
        <a:ln w="25400" cap="flat" cmpd="sng" algn="ctr">
          <a:solidFill>
            <a:schemeClr val="accent4">
              <a:hueOff val="7809260"/>
              <a:satOff val="-44401"/>
              <a:lumOff val="1426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kern="1200" dirty="0" smtClean="0">
              <a:solidFill>
                <a:schemeClr val="tx1"/>
              </a:solidFill>
              <a:latin typeface="標楷體" panose="03000509000000000000" pitchFamily="65" charset="-120"/>
              <a:ea typeface="標楷體" panose="03000509000000000000" pitchFamily="65" charset="-120"/>
            </a:rPr>
            <a:t>九</a:t>
          </a:r>
          <a:endParaRPr lang="zh-TW" altLang="en-US" sz="1800" kern="1200" dirty="0">
            <a:solidFill>
              <a:schemeClr val="tx1"/>
            </a:solidFill>
            <a:latin typeface="標楷體" panose="03000509000000000000" pitchFamily="65" charset="-120"/>
            <a:ea typeface="標楷體" panose="03000509000000000000" pitchFamily="65" charset="-120"/>
          </a:endParaRPr>
        </a:p>
      </dsp:txBody>
      <dsp:txXfrm rot="-5400000">
        <a:off x="1" y="2993815"/>
        <a:ext cx="699225" cy="299669"/>
      </dsp:txXfrm>
    </dsp:sp>
    <dsp:sp modelId="{2B1708C5-9214-4516-BDAA-B834237E7FE8}">
      <dsp:nvSpPr>
        <dsp:cNvPr id="0" name=""/>
        <dsp:cNvSpPr/>
      </dsp:nvSpPr>
      <dsp:spPr>
        <a:xfrm rot="5400000">
          <a:off x="2149208" y="1194219"/>
          <a:ext cx="649281" cy="3549246"/>
        </a:xfrm>
        <a:prstGeom prst="round2SameRect">
          <a:avLst/>
        </a:prstGeom>
        <a:solidFill>
          <a:schemeClr val="lt1">
            <a:alpha val="90000"/>
            <a:hueOff val="0"/>
            <a:satOff val="0"/>
            <a:lumOff val="0"/>
            <a:alphaOff val="0"/>
          </a:schemeClr>
        </a:solidFill>
        <a:ln w="25400" cap="flat" cmpd="sng" algn="ctr">
          <a:solidFill>
            <a:schemeClr val="accent4">
              <a:hueOff val="7809260"/>
              <a:satOff val="-44401"/>
              <a:lumOff val="1426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TW" altLang="en-US" sz="2400" kern="1200" smtClean="0">
              <a:latin typeface="標楷體" panose="03000509000000000000" pitchFamily="65" charset="-120"/>
              <a:ea typeface="標楷體" panose="03000509000000000000" pitchFamily="65" charset="-120"/>
            </a:rPr>
            <a:t>主動探索與研究</a:t>
          </a:r>
          <a:endParaRPr lang="zh-TW" altLang="en-US" sz="2400" kern="1200" dirty="0">
            <a:latin typeface="標楷體" panose="03000509000000000000" pitchFamily="65" charset="-120"/>
            <a:ea typeface="標楷體" panose="03000509000000000000" pitchFamily="65" charset="-120"/>
          </a:endParaRPr>
        </a:p>
      </dsp:txBody>
      <dsp:txXfrm rot="-5400000">
        <a:off x="699226" y="2675897"/>
        <a:ext cx="3517551" cy="585891"/>
      </dsp:txXfrm>
    </dsp:sp>
    <dsp:sp modelId="{028F4B2F-06FD-4CA0-989F-1E02EFCDC6C8}">
      <dsp:nvSpPr>
        <dsp:cNvPr id="0" name=""/>
        <dsp:cNvSpPr/>
      </dsp:nvSpPr>
      <dsp:spPr>
        <a:xfrm rot="5400000">
          <a:off x="-149834" y="3674704"/>
          <a:ext cx="998894" cy="699225"/>
        </a:xfrm>
        <a:prstGeom prst="chevron">
          <a:avLst/>
        </a:prstGeom>
        <a:solidFill>
          <a:schemeClr val="accent4">
            <a:hueOff val="10412346"/>
            <a:satOff val="-59202"/>
            <a:lumOff val="19020"/>
            <a:alphaOff val="0"/>
          </a:schemeClr>
        </a:solidFill>
        <a:ln w="25400" cap="flat" cmpd="sng" algn="ctr">
          <a:solidFill>
            <a:schemeClr val="accent4">
              <a:hueOff val="10412346"/>
              <a:satOff val="-59202"/>
              <a:lumOff val="1902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kern="1200" dirty="0" smtClean="0">
              <a:solidFill>
                <a:schemeClr val="tx1"/>
              </a:solidFill>
              <a:latin typeface="標楷體" panose="03000509000000000000" pitchFamily="65" charset="-120"/>
              <a:ea typeface="標楷體" panose="03000509000000000000" pitchFamily="65" charset="-120"/>
            </a:rPr>
            <a:t>十</a:t>
          </a:r>
          <a:endParaRPr lang="zh-TW" altLang="en-US" sz="1800" kern="1200" dirty="0">
            <a:solidFill>
              <a:schemeClr val="tx1"/>
            </a:solidFill>
            <a:latin typeface="標楷體" panose="03000509000000000000" pitchFamily="65" charset="-120"/>
            <a:ea typeface="標楷體" panose="03000509000000000000" pitchFamily="65" charset="-120"/>
          </a:endParaRPr>
        </a:p>
      </dsp:txBody>
      <dsp:txXfrm rot="-5400000">
        <a:off x="1" y="3874483"/>
        <a:ext cx="699225" cy="299669"/>
      </dsp:txXfrm>
    </dsp:sp>
    <dsp:sp modelId="{3E4BF5F4-76FE-4DF5-9D9D-D84165EDAA8E}">
      <dsp:nvSpPr>
        <dsp:cNvPr id="0" name=""/>
        <dsp:cNvSpPr/>
      </dsp:nvSpPr>
      <dsp:spPr>
        <a:xfrm rot="5400000">
          <a:off x="2149208" y="2074887"/>
          <a:ext cx="649281" cy="3549246"/>
        </a:xfrm>
        <a:prstGeom prst="round2SameRect">
          <a:avLst/>
        </a:prstGeom>
        <a:solidFill>
          <a:schemeClr val="lt1">
            <a:alpha val="90000"/>
            <a:hueOff val="0"/>
            <a:satOff val="0"/>
            <a:lumOff val="0"/>
            <a:alphaOff val="0"/>
          </a:schemeClr>
        </a:solidFill>
        <a:ln w="25400" cap="flat" cmpd="sng" algn="ctr">
          <a:solidFill>
            <a:schemeClr val="accent4">
              <a:hueOff val="10412346"/>
              <a:satOff val="-59202"/>
              <a:lumOff val="1902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TW" altLang="en-US" sz="2400" kern="1200" smtClean="0">
              <a:latin typeface="標楷體" panose="03000509000000000000" pitchFamily="65" charset="-120"/>
              <a:ea typeface="標楷體" panose="03000509000000000000" pitchFamily="65" charset="-120"/>
            </a:rPr>
            <a:t>獨立思考與解決問題</a:t>
          </a:r>
          <a:endParaRPr lang="zh-TW" altLang="en-US" sz="1700" kern="1200" dirty="0">
            <a:latin typeface="標楷體" panose="03000509000000000000" pitchFamily="65" charset="-120"/>
            <a:ea typeface="標楷體" panose="03000509000000000000" pitchFamily="65" charset="-120"/>
          </a:endParaRPr>
        </a:p>
      </dsp:txBody>
      <dsp:txXfrm rot="-5400000">
        <a:off x="699226" y="3556565"/>
        <a:ext cx="3517551" cy="58589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615A5D-58DE-4CEB-8C5F-56220934FF13}">
      <dsp:nvSpPr>
        <dsp:cNvPr id="0" name=""/>
        <dsp:cNvSpPr/>
      </dsp:nvSpPr>
      <dsp:spPr>
        <a:xfrm>
          <a:off x="1423065" y="1616580"/>
          <a:ext cx="7353284" cy="2845614"/>
        </a:xfrm>
        <a:prstGeom prst="rect">
          <a:avLst/>
        </a:prstGeom>
        <a:solidFill>
          <a:schemeClr val="lt1">
            <a:alpha val="90000"/>
            <a:hueOff val="0"/>
            <a:satOff val="0"/>
            <a:lumOff val="0"/>
            <a:alphaOff val="0"/>
          </a:schemeClr>
        </a:solidFill>
        <a:ln w="25400" cap="flat" cmpd="sng" algn="ctr">
          <a:solidFill>
            <a:srgbClr val="FB7A9A"/>
          </a:solidFill>
          <a:prstDash val="solid"/>
        </a:ln>
        <a:effectLst/>
      </dsp:spPr>
      <dsp:style>
        <a:lnRef idx="2">
          <a:scrgbClr r="0" g="0" b="0"/>
        </a:lnRef>
        <a:fillRef idx="1">
          <a:scrgbClr r="0" g="0" b="0"/>
        </a:fillRef>
        <a:effectRef idx="0">
          <a:scrgbClr r="0" g="0" b="0"/>
        </a:effectRef>
        <a:fontRef idx="minor"/>
      </dsp:style>
      <dsp:txBody>
        <a:bodyPr spcFirstLastPara="0" vert="horz" wrap="square" lIns="726521" tIns="1020572" rIns="726521" bIns="227584" numCol="1" spcCol="1270" anchor="b" anchorCtr="0">
          <a:noAutofit/>
        </a:bodyPr>
        <a:lstStyle/>
        <a:p>
          <a:pPr marL="446088" lvl="1" indent="-446088" algn="l" defTabSz="1422400">
            <a:lnSpc>
              <a:spcPct val="100000"/>
            </a:lnSpc>
            <a:spcBef>
              <a:spcPct val="0"/>
            </a:spcBef>
            <a:spcAft>
              <a:spcPts val="0"/>
            </a:spcAft>
            <a:buChar char="••"/>
          </a:pPr>
          <a:r>
            <a:rPr lang="zh-TW" altLang="en-US" sz="3200" kern="1200" dirty="0" smtClean="0">
              <a:latin typeface="標楷體" panose="03000509000000000000" pitchFamily="65" charset="-120"/>
              <a:ea typeface="標楷體" panose="03000509000000000000" pitchFamily="65" charset="-120"/>
            </a:rPr>
            <a:t>運用多元評量策略。</a:t>
          </a:r>
          <a:endParaRPr lang="zh-TW" altLang="en-US" sz="3200" kern="1200" dirty="0">
            <a:latin typeface="標楷體" panose="03000509000000000000" pitchFamily="65" charset="-120"/>
            <a:ea typeface="標楷體" panose="03000509000000000000" pitchFamily="65" charset="-120"/>
          </a:endParaRPr>
        </a:p>
        <a:p>
          <a:pPr marL="446088" lvl="1" indent="-446088" algn="l" defTabSz="1422400">
            <a:lnSpc>
              <a:spcPct val="100000"/>
            </a:lnSpc>
            <a:spcBef>
              <a:spcPct val="0"/>
            </a:spcBef>
            <a:spcAft>
              <a:spcPts val="0"/>
            </a:spcAft>
            <a:buChar char="••"/>
          </a:pPr>
          <a:r>
            <a:rPr lang="zh-TW" altLang="en-US" sz="3200" kern="1200" dirty="0" smtClean="0">
              <a:latin typeface="標楷體" panose="03000509000000000000" pitchFamily="65" charset="-120"/>
              <a:ea typeface="標楷體" panose="03000509000000000000" pitchFamily="65" charset="-120"/>
            </a:rPr>
            <a:t>採用主觀與客觀、質與量並重的多元評量方法。</a:t>
          </a:r>
          <a:endParaRPr lang="zh-TW" altLang="en-US" sz="3200" kern="1200" dirty="0">
            <a:latin typeface="標楷體" panose="03000509000000000000" pitchFamily="65" charset="-120"/>
            <a:ea typeface="標楷體" panose="03000509000000000000" pitchFamily="65" charset="-120"/>
          </a:endParaRPr>
        </a:p>
      </dsp:txBody>
      <dsp:txXfrm>
        <a:off x="1423065" y="1616580"/>
        <a:ext cx="7353284" cy="2845614"/>
      </dsp:txXfrm>
    </dsp:sp>
    <dsp:sp modelId="{4F550432-1875-490B-A7CC-B83F889FCEFF}">
      <dsp:nvSpPr>
        <dsp:cNvPr id="0" name=""/>
        <dsp:cNvSpPr/>
      </dsp:nvSpPr>
      <dsp:spPr>
        <a:xfrm>
          <a:off x="1296176" y="836959"/>
          <a:ext cx="3672476" cy="940748"/>
        </a:xfrm>
        <a:prstGeom prst="roundRect">
          <a:avLst/>
        </a:prstGeom>
        <a:solidFill>
          <a:srgbClr val="FB7A9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78" tIns="0" rIns="247678" bIns="0" numCol="1" spcCol="1270" anchor="ctr" anchorCtr="0">
          <a:noAutofit/>
        </a:bodyPr>
        <a:lstStyle/>
        <a:p>
          <a:pPr lvl="0" algn="l" defTabSz="1778000">
            <a:lnSpc>
              <a:spcPct val="90000"/>
            </a:lnSpc>
            <a:spcBef>
              <a:spcPct val="0"/>
            </a:spcBef>
            <a:spcAft>
              <a:spcPts val="0"/>
            </a:spcAft>
          </a:pPr>
          <a:r>
            <a:rPr lang="en-US" altLang="zh-TW" sz="4000" b="1" kern="1200" dirty="0" smtClean="0">
              <a:solidFill>
                <a:schemeClr val="tx1">
                  <a:lumMod val="95000"/>
                  <a:lumOff val="5000"/>
                </a:schemeClr>
              </a:solidFill>
              <a:latin typeface="微軟正黑體" panose="020B0604030504040204" pitchFamily="34" charset="-120"/>
              <a:ea typeface="微軟正黑體" panose="020B0604030504040204" pitchFamily="34" charset="-120"/>
            </a:rPr>
            <a:t>(</a:t>
          </a:r>
          <a:r>
            <a:rPr lang="zh-TW" altLang="en-US" sz="4000" b="1" kern="1200" dirty="0" smtClean="0">
              <a:solidFill>
                <a:schemeClr val="tx1">
                  <a:lumMod val="95000"/>
                  <a:lumOff val="5000"/>
                </a:schemeClr>
              </a:solidFill>
              <a:latin typeface="微軟正黑體" panose="020B0604030504040204" pitchFamily="34" charset="-120"/>
              <a:ea typeface="微軟正黑體" panose="020B0604030504040204" pitchFamily="34" charset="-120"/>
            </a:rPr>
            <a:t>二</a:t>
          </a:r>
          <a:r>
            <a:rPr lang="en-US" altLang="zh-TW" sz="4000" b="1" kern="1200" dirty="0" smtClean="0">
              <a:solidFill>
                <a:schemeClr val="tx1">
                  <a:lumMod val="95000"/>
                  <a:lumOff val="5000"/>
                </a:schemeClr>
              </a:solidFill>
              <a:latin typeface="微軟正黑體" panose="020B0604030504040204" pitchFamily="34" charset="-120"/>
              <a:ea typeface="微軟正黑體" panose="020B0604030504040204" pitchFamily="34" charset="-120"/>
            </a:rPr>
            <a:t>)</a:t>
          </a:r>
          <a:r>
            <a:rPr lang="zh-TW" altLang="en-US" sz="4000" b="1" kern="1200" dirty="0" smtClean="0">
              <a:solidFill>
                <a:schemeClr val="tx1">
                  <a:lumMod val="95000"/>
                  <a:lumOff val="5000"/>
                </a:schemeClr>
              </a:solidFill>
              <a:latin typeface="微軟正黑體" panose="020B0604030504040204" pitchFamily="34" charset="-120"/>
              <a:ea typeface="微軟正黑體" panose="020B0604030504040204" pitchFamily="34" charset="-120"/>
            </a:rPr>
            <a:t>評量方法</a:t>
          </a:r>
          <a:endParaRPr lang="zh-TW" altLang="en-US" sz="4000" b="1" kern="1200" dirty="0">
            <a:solidFill>
              <a:schemeClr val="tx1">
                <a:lumMod val="95000"/>
                <a:lumOff val="5000"/>
              </a:schemeClr>
            </a:solidFill>
            <a:latin typeface="微軟正黑體" panose="020B0604030504040204" pitchFamily="34" charset="-120"/>
            <a:ea typeface="微軟正黑體" panose="020B0604030504040204" pitchFamily="34" charset="-120"/>
          </a:endParaRPr>
        </a:p>
      </dsp:txBody>
      <dsp:txXfrm>
        <a:off x="1342100" y="882883"/>
        <a:ext cx="3580628" cy="8489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550449-950D-4EB6-B5DA-2E079F627056}">
      <dsp:nvSpPr>
        <dsp:cNvPr id="0" name=""/>
        <dsp:cNvSpPr/>
      </dsp:nvSpPr>
      <dsp:spPr>
        <a:xfrm>
          <a:off x="288022" y="720081"/>
          <a:ext cx="1585372" cy="548241"/>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b="1" kern="1200" dirty="0" smtClean="0"/>
            <a:t>附錄一</a:t>
          </a:r>
          <a:endParaRPr lang="zh-TW" altLang="en-US" sz="3200" b="1" kern="1200" dirty="0"/>
        </a:p>
      </dsp:txBody>
      <dsp:txXfrm>
        <a:off x="314785" y="746844"/>
        <a:ext cx="1531846" cy="494715"/>
      </dsp:txXfrm>
    </dsp:sp>
    <dsp:sp modelId="{196BB3D7-F7AC-4A0D-BEE7-9F4AF4478829}">
      <dsp:nvSpPr>
        <dsp:cNvPr id="0" name=""/>
        <dsp:cNvSpPr/>
      </dsp:nvSpPr>
      <dsp:spPr>
        <a:xfrm>
          <a:off x="0" y="1371371"/>
          <a:ext cx="7931224" cy="1059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1816" tIns="40640" rIns="227584" bIns="40640" numCol="1" spcCol="1270" anchor="t" anchorCtr="0">
          <a:noAutofit/>
        </a:bodyPr>
        <a:lstStyle/>
        <a:p>
          <a:pPr marL="285750" lvl="1" indent="-285750" algn="l" defTabSz="1422400">
            <a:lnSpc>
              <a:spcPct val="90000"/>
            </a:lnSpc>
            <a:spcBef>
              <a:spcPct val="0"/>
            </a:spcBef>
            <a:spcAft>
              <a:spcPct val="20000"/>
            </a:spcAft>
            <a:buChar char="••"/>
          </a:pPr>
          <a:r>
            <a:rPr lang="zh-TW" altLang="en-US" sz="3200" kern="1200" dirty="0" smtClean="0"/>
            <a:t>健康與體育領域學習重點與核心素養   呼應表參考示例</a:t>
          </a:r>
          <a:endParaRPr lang="zh-TW" altLang="en-US" sz="3200" kern="1200" dirty="0"/>
        </a:p>
      </dsp:txBody>
      <dsp:txXfrm>
        <a:off x="0" y="1371371"/>
        <a:ext cx="7931224" cy="1059840"/>
      </dsp:txXfrm>
    </dsp:sp>
    <dsp:sp modelId="{7BD426F0-3E5C-45C0-B03E-5570B3A582A1}">
      <dsp:nvSpPr>
        <dsp:cNvPr id="0" name=""/>
        <dsp:cNvSpPr/>
      </dsp:nvSpPr>
      <dsp:spPr>
        <a:xfrm>
          <a:off x="288062" y="2520280"/>
          <a:ext cx="1705054" cy="559443"/>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b="1" kern="1200" dirty="0" smtClean="0"/>
            <a:t>附錄二</a:t>
          </a:r>
          <a:endParaRPr lang="zh-TW" altLang="en-US" sz="3200" b="1" kern="1200" dirty="0"/>
        </a:p>
      </dsp:txBody>
      <dsp:txXfrm>
        <a:off x="315372" y="2547590"/>
        <a:ext cx="1650434" cy="504823"/>
      </dsp:txXfrm>
    </dsp:sp>
    <dsp:sp modelId="{9731A255-AC69-460D-9526-764B823E424D}">
      <dsp:nvSpPr>
        <dsp:cNvPr id="0" name=""/>
        <dsp:cNvSpPr/>
      </dsp:nvSpPr>
      <dsp:spPr>
        <a:xfrm>
          <a:off x="0" y="3240358"/>
          <a:ext cx="7931224" cy="1059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1816" tIns="40640" rIns="227584" bIns="40640" numCol="1" spcCol="1270" anchor="t" anchorCtr="0">
          <a:noAutofit/>
        </a:bodyPr>
        <a:lstStyle/>
        <a:p>
          <a:pPr marL="285750" lvl="1" indent="-285750" algn="l" defTabSz="1422400">
            <a:lnSpc>
              <a:spcPct val="90000"/>
            </a:lnSpc>
            <a:spcBef>
              <a:spcPct val="0"/>
            </a:spcBef>
            <a:spcAft>
              <a:spcPct val="20000"/>
            </a:spcAft>
            <a:buChar char="••"/>
          </a:pPr>
          <a:r>
            <a:rPr lang="zh-TW" altLang="en-US" sz="3200" kern="1200" dirty="0" smtClean="0"/>
            <a:t>議題適切融入領域課程綱要</a:t>
          </a:r>
          <a:endParaRPr lang="zh-TW" altLang="en-US" sz="3200" kern="1200" dirty="0"/>
        </a:p>
      </dsp:txBody>
      <dsp:txXfrm>
        <a:off x="0" y="3240358"/>
        <a:ext cx="7931224" cy="1059840"/>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DFBB50-8D3C-404B-A97D-BDEFDB9E558E}" type="datetimeFigureOut">
              <a:rPr lang="zh-TW" altLang="en-US" smtClean="0"/>
              <a:t>2018/11/7</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2AF7D1-F83E-41E5-ABA8-34A8AA9C29B9}" type="slidenum">
              <a:rPr lang="zh-TW" altLang="en-US" smtClean="0"/>
              <a:t>‹#›</a:t>
            </a:fld>
            <a:endParaRPr lang="zh-TW" altLang="en-US"/>
          </a:p>
        </p:txBody>
      </p:sp>
    </p:spTree>
    <p:extLst>
      <p:ext uri="{BB962C8B-B14F-4D97-AF65-F5344CB8AC3E}">
        <p14:creationId xmlns:p14="http://schemas.microsoft.com/office/powerpoint/2010/main" val="1071211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u="none" dirty="0" smtClean="0"/>
              <a:t>引自十二年國民基本教育</a:t>
            </a:r>
            <a:r>
              <a:rPr lang="zh-TW" altLang="en-US" u="none" baseline="0" dirty="0" smtClean="0"/>
              <a:t>健康與體育領域國民中小學暨普通型高級中等學校</a:t>
            </a:r>
            <a:r>
              <a:rPr lang="zh-TW" altLang="en-US" u="none" dirty="0" smtClean="0"/>
              <a:t>課程綱要</a:t>
            </a:r>
            <a:r>
              <a:rPr lang="zh-TW" altLang="en-US" u="none" baseline="0" dirty="0" smtClean="0"/>
              <a:t> </a:t>
            </a:r>
            <a:endParaRPr lang="zh-TW" altLang="en-US" u="none" dirty="0" smtClean="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4</a:t>
            </a:fld>
            <a:endParaRPr lang="en-US" altLang="zh-TW"/>
          </a:p>
        </p:txBody>
      </p:sp>
    </p:spTree>
    <p:extLst>
      <p:ext uri="{BB962C8B-B14F-4D97-AF65-F5344CB8AC3E}">
        <p14:creationId xmlns:p14="http://schemas.microsoft.com/office/powerpoint/2010/main" val="2267553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一）循序性：健康與體育領域課程發展應關注學生身心健康與體能之發展、體育認知之成長，連結學生過去、現在和未來的學習經驗，持續累積學生健康與體育之知能以因應健康、運動之生活需求。課程規劃時應具順序性由易而難，由簡而繁，逐漸加深、加廣。 </a:t>
            </a:r>
          </a:p>
          <a:p>
            <a:r>
              <a:rPr lang="zh-TW" altLang="en-US" dirty="0" smtClean="0"/>
              <a:t>（二）階層性：健康與體育領域課程考量各學習階段學生的認知程度、心智發展、生活經驗、技能操作與實踐能力，規劃適合各學習階段學生之課程發展重點及內容。 </a:t>
            </a:r>
          </a:p>
          <a:p>
            <a:r>
              <a:rPr lang="zh-TW" altLang="en-US" dirty="0" smtClean="0"/>
              <a:t>（三）銜接性：健康與體育領域課程需加強水平關係、垂直關係的銜接。健康教育課程水平關係，掌握飲食營養、綠色消費、環境保護等教學概念間之關聯性，垂直關係則強化營養教育課程中從營養知識建立、食品選擇理性判斷到規劃均衡飲食的三餐等知能的培養結合；體育課程水平關係是指田徑、體操、游泳、球類、舞蹈、戶外休閒等各類運動教材之間的關聯性，垂直關係則意指各類運動教材的銜接順序，如游泳的水中平衡、水中推進、換氣等能力之培養與結合，再漸進發展成為較有效率的捷、仰、蛙、蝶四種正式比賽泳姿。</a:t>
            </a:r>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18</a:t>
            </a:fld>
            <a:endParaRPr lang="en-US" altLang="zh-TW"/>
          </a:p>
        </p:txBody>
      </p:sp>
    </p:spTree>
    <p:extLst>
      <p:ext uri="{BB962C8B-B14F-4D97-AF65-F5344CB8AC3E}">
        <p14:creationId xmlns:p14="http://schemas.microsoft.com/office/powerpoint/2010/main" val="39387024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四）統整性：健康與體育領域課程發展應於分科教學時掌握統整原則。規劃時以單元、議題、專題、方案等模式進行，可透過跨領域、跨學科專題之課程設計，強化不同領域及科目間橫向連結與擴展。因應社會需求、共同關注的教育議題，健康與體育課程發展應融入與統整性別平等、人權、環境、海洋教育以及安全教育、戶外教育等相關議題內涵。 </a:t>
            </a:r>
          </a:p>
          <a:p>
            <a:r>
              <a:rPr lang="zh-TW" altLang="en-US" dirty="0" smtClean="0"/>
              <a:t>（五）適量性：健康與體育領域內各科目的課程規劃應能均質均量，顧及各學習階段的學習重點與學生學習特質之差異，提供充分的學習時數與適當的課程內涵。學習節數配置除依各級學校體育實施辦法規定外可彈性連排，但領域內科目學習總節數應予維持不得減少，以達成本領域教育之整體目標。 </a:t>
            </a:r>
          </a:p>
          <a:p>
            <a:r>
              <a:rPr lang="zh-TW" altLang="en-US" dirty="0" smtClean="0"/>
              <a:t>（六）多元適性：健康與體育領域課程之規劃，應符合多元適性的理念，重視學生學習需求，可依據學校發展特色、學生學習興趣，開設「健康促進與自我照護」、「體育進階」等多元選修課程，提供具有健康與體育潛能、性向與興趣的學生修習，並延伸連貫大學校院健康與體育相關課程。 </a:t>
            </a:r>
          </a:p>
          <a:p>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19</a:t>
            </a:fld>
            <a:endParaRPr lang="en-US" altLang="zh-TW"/>
          </a:p>
        </p:txBody>
      </p:sp>
    </p:spTree>
    <p:extLst>
      <p:ext uri="{BB962C8B-B14F-4D97-AF65-F5344CB8AC3E}">
        <p14:creationId xmlns:p14="http://schemas.microsoft.com/office/powerpoint/2010/main" val="3938702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健康與體育領域可考量其學習階段、學習內容和師資結構、專長，彈性實施領域教學或分科教學。若採取健康與體育分科教學，於每學期中，各校應視課程實施及學生學習進度之需求，規劃並進行領域課程統整之教學，讓學生從多元觀點探討健康與體育相關的現象與問題。 </a:t>
            </a:r>
            <a:endParaRPr lang="en-US" altLang="zh-TW" dirty="0" smtClean="0"/>
          </a:p>
          <a:p>
            <a:r>
              <a:rPr lang="zh-TW" altLang="en-US" dirty="0" smtClean="0"/>
              <a:t>（一）教學準備與支援 </a:t>
            </a:r>
          </a:p>
          <a:p>
            <a:r>
              <a:rPr lang="en-US" altLang="zh-TW" dirty="0" smtClean="0"/>
              <a:t>1.</a:t>
            </a:r>
            <a:r>
              <a:rPr lang="zh-TW" altLang="en-US" dirty="0" smtClean="0"/>
              <a:t>教師應於每學期開學前做好健康與體育領域之教學規劃，並準備教學所需資源及相關事項。 </a:t>
            </a:r>
          </a:p>
          <a:p>
            <a:r>
              <a:rPr lang="en-US" altLang="zh-TW" dirty="0" smtClean="0"/>
              <a:t>2.</a:t>
            </a:r>
            <a:r>
              <a:rPr lang="zh-TW" altLang="en-US" dirty="0" smtClean="0"/>
              <a:t>組織健康與體育領域教師群進行共同備課，於課前分析授課班級學生之身心健康與運動表現，聚焦討論並規劃符合學生需求之健康與體育的教材教法。 </a:t>
            </a:r>
          </a:p>
          <a:p>
            <a:r>
              <a:rPr lang="en-US" altLang="zh-TW" dirty="0" smtClean="0"/>
              <a:t>3.</a:t>
            </a:r>
            <a:r>
              <a:rPr lang="zh-TW" altLang="en-US" dirty="0" smtClean="0"/>
              <a:t>適切分配健康與體育領域教學之器材、設備與場地，並考量地域性、季節性，研發體育課程之雨天備案。 </a:t>
            </a:r>
          </a:p>
          <a:p>
            <a:r>
              <a:rPr lang="en-US" altLang="zh-TW" dirty="0" smtClean="0"/>
              <a:t>4.</a:t>
            </a:r>
            <a:r>
              <a:rPr lang="zh-TW" altLang="en-US" dirty="0" smtClean="0"/>
              <a:t>體育科之各學習內容主題均應教授，以促進學生均衡發展，惟「挑戰類型運動」、「競爭類型運動」、「表現類型運動」各學習主題下之次項目可考量不同學習階段、學生身心發展需求、學校場地設備及師資專長因素，彈性調整實施節數。 </a:t>
            </a:r>
          </a:p>
          <a:p>
            <a:r>
              <a:rPr lang="en-US" altLang="zh-TW" dirty="0" smtClean="0"/>
              <a:t>5.</a:t>
            </a:r>
            <a:r>
              <a:rPr lang="zh-TW" altLang="en-US" dirty="0" smtClean="0"/>
              <a:t>水域休閒運動得視學校鄰近環境資源情形彈性選擇實施；設有游泳池學校，應教授游泳課程，未設有游泳池學校，宜安排游泳校外教學，游泳教學之實施在國小教育階段中亦得同時調整其學習階段。</a:t>
            </a:r>
            <a:endParaRPr lang="en-US" altLang="zh-TW" dirty="0" smtClean="0"/>
          </a:p>
          <a:p>
            <a:r>
              <a:rPr lang="zh-TW" altLang="en-US" dirty="0" smtClean="0"/>
              <a:t>（二）教學策略與方法 </a:t>
            </a:r>
          </a:p>
          <a:p>
            <a:r>
              <a:rPr lang="en-US" altLang="zh-TW" dirty="0" smtClean="0"/>
              <a:t>1.</a:t>
            </a:r>
            <a:r>
              <a:rPr lang="zh-TW" altLang="en-US" dirty="0" smtClean="0"/>
              <a:t>為使學生能適性學習，應依據學生多方面的差異，包括年齡、性別、族群、地區、學習程度、學習興趣、多元智能、身心發展、身心障礙、族群文化與社經背景等，規劃多元的分組合作學習，採用多元的學習策略與教學模式，並可安排普通班與特殊類型教育學生班交流之教學活動。關於身心障礙學生之學習，應考量其身心狀況及學習需求，規劃適合之教學活動，以促進特殊需求者之健康。 </a:t>
            </a:r>
          </a:p>
          <a:p>
            <a:r>
              <a:rPr lang="en-US" altLang="zh-TW" dirty="0" smtClean="0"/>
              <a:t>2.</a:t>
            </a:r>
            <a:r>
              <a:rPr lang="zh-TW" altLang="en-US" dirty="0" smtClean="0"/>
              <a:t>因應學校健康促進活動、校內外體育活動與運動競賽，規劃健康教育與體育教學活動，為學生營造不同情境的學習機會，將學生課室之健康與體育學習，延伸至家庭、學校與社區等生活場域，建立支持健康的環境，並能有戶外活動體驗或服務學習的經驗。</a:t>
            </a:r>
            <a:endParaRPr lang="en-US" altLang="zh-TW" dirty="0" smtClean="0"/>
          </a:p>
          <a:p>
            <a:r>
              <a:rPr lang="en-US" altLang="zh-TW" dirty="0" smtClean="0"/>
              <a:t>3.</a:t>
            </a:r>
            <a:r>
              <a:rPr lang="zh-TW" altLang="en-US" dirty="0" smtClean="0"/>
              <a:t>教學的過程以學生為中心，讓學生主動參與、體驗與互動，並提供機會，使學生能在生活中落實健康的生活型態。 </a:t>
            </a:r>
          </a:p>
          <a:p>
            <a:r>
              <a:rPr lang="en-US" altLang="zh-TW" dirty="0" smtClean="0"/>
              <a:t>4.</a:t>
            </a:r>
            <a:r>
              <a:rPr lang="zh-TW" altLang="en-US" dirty="0" smtClean="0"/>
              <a:t>將生活技能融入健康教育教學，透過有效的教育途徑，使學生學會批判性思考、作決定的能力；而願意自發的、公開的承諾，培養學生的健康行為、提升自我效能，並展現出對自身健康有益的行動力。 </a:t>
            </a:r>
          </a:p>
          <a:p>
            <a:r>
              <a:rPr lang="en-US" altLang="zh-TW" dirty="0" smtClean="0"/>
              <a:t>5.</a:t>
            </a:r>
            <a:r>
              <a:rPr lang="zh-TW" altLang="en-US" dirty="0" smtClean="0"/>
              <a:t>運用多元的健康教育教學方法，如健康促進合作學習、食品選擇情境模擬、環境體驗學習、安全環境探究教學、具個別差異的健康行動計畫，以支持健康教育教學生活化。 </a:t>
            </a:r>
          </a:p>
          <a:p>
            <a:r>
              <a:rPr lang="en-US" altLang="zh-TW" dirty="0" smtClean="0"/>
              <a:t>6.</a:t>
            </a:r>
            <a:r>
              <a:rPr lang="zh-TW" altLang="en-US" dirty="0" smtClean="0"/>
              <a:t>採用多樣化的體育教學方法、模式或策略，以確保學生之學習效率，如：樂趣化體育教學、理解式球類教學法、摩斯登（</a:t>
            </a:r>
            <a:r>
              <a:rPr lang="en-US" altLang="zh-TW" dirty="0" err="1" smtClean="0"/>
              <a:t>Mosston</a:t>
            </a:r>
            <a:r>
              <a:rPr lang="zh-TW" altLang="en-US" dirty="0" smtClean="0"/>
              <a:t>）教學光譜、運動教育模式、動作教育模式、體適能教育模式、個人與社會責任模式、分站教學及其他。 </a:t>
            </a:r>
          </a:p>
          <a:p>
            <a:r>
              <a:rPr lang="en-US" altLang="zh-TW" dirty="0" smtClean="0"/>
              <a:t>7.</a:t>
            </a:r>
            <a:r>
              <a:rPr lang="zh-TW" altLang="en-US" dirty="0" smtClean="0"/>
              <a:t>透過分段或連續步驟的解說與示範、練習與回饋，結合生活經驗與基礎技能的學習，以協助學生習得運動技能與促進運動參與，並養成終身學習與終身運動習慣。</a:t>
            </a:r>
          </a:p>
          <a:p>
            <a:r>
              <a:rPr lang="zh-TW" altLang="en-US" dirty="0" smtClean="0"/>
              <a:t> </a:t>
            </a:r>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22</a:t>
            </a:fld>
            <a:endParaRPr lang="en-US" altLang="zh-TW"/>
          </a:p>
        </p:txBody>
      </p:sp>
    </p:spTree>
    <p:extLst>
      <p:ext uri="{BB962C8B-B14F-4D97-AF65-F5344CB8AC3E}">
        <p14:creationId xmlns:p14="http://schemas.microsoft.com/office/powerpoint/2010/main" val="1204699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（一）健康專科教室、運動場館空間數量應滿足教學需求，學校宜逐年編列經費，購置健康與體育教學相關設備、器材、模型、圖書、影音媒材等。 </a:t>
            </a:r>
          </a:p>
          <a:p>
            <a:r>
              <a:rPr lang="zh-TW" altLang="en-US" dirty="0" smtClean="0"/>
              <a:t>（二）善用社區運動中心、運動俱樂部的設備器材，以及衛生醫療機構的場域中各項環境與設施，以活化教學，提升教學成效。 </a:t>
            </a:r>
          </a:p>
          <a:p>
            <a:r>
              <a:rPr lang="zh-TW" altLang="en-US" dirty="0" smtClean="0"/>
              <a:t>（三）家長宜成為學校的伙伴與合作對象，鼓勵家長成立學習社群或親師共學社群，邀請參與健康與體育相關的教學及活動，爭取家長、社區人士對於學校健康與體育課程實施的支持、參與，以建立親師生共學的學校文化；學校應引入有利的社區資源，共享健康與體育的相關設備或人力資源，建立「家庭</a:t>
            </a:r>
            <a:r>
              <a:rPr lang="en-US" altLang="zh-TW" dirty="0" smtClean="0"/>
              <a:t>-</a:t>
            </a:r>
            <a:r>
              <a:rPr lang="zh-TW" altLang="en-US" dirty="0" smtClean="0"/>
              <a:t>學校</a:t>
            </a:r>
            <a:r>
              <a:rPr lang="en-US" altLang="zh-TW" dirty="0" smtClean="0"/>
              <a:t>-</a:t>
            </a:r>
            <a:r>
              <a:rPr lang="zh-TW" altLang="en-US" dirty="0" smtClean="0"/>
              <a:t>社區」的合作夥伴關係，共同關心學生健康生活與規律運動習慣及態度的養成，以促進家長、社區人士對於學校健康與體育相關教學及活動的了解與參與。 </a:t>
            </a:r>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23</a:t>
            </a:fld>
            <a:endParaRPr lang="en-US" altLang="zh-TW"/>
          </a:p>
        </p:txBody>
      </p:sp>
    </p:spTree>
    <p:extLst>
      <p:ext uri="{BB962C8B-B14F-4D97-AF65-F5344CB8AC3E}">
        <p14:creationId xmlns:p14="http://schemas.microsoft.com/office/powerpoint/2010/main" val="3974915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學習評量應視為課程教學的重要部分，亦需兼顧學生中心與教師引導，其目的不僅用以檢視學習結果，更是建立學習回饋機制，作為反映課程規劃成效之參據，以協助改善教學與促進學習的策略。依據學生學習評量辦法及相關規定、健康與體育領域學習重點，學校應進行學習評量規劃與設計，訂定公平、公正、明確的評量作業程序。 </a:t>
            </a:r>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24</a:t>
            </a:fld>
            <a:endParaRPr lang="en-US" altLang="zh-TW"/>
          </a:p>
        </p:txBody>
      </p:sp>
    </p:spTree>
    <p:extLst>
      <p:ext uri="{BB962C8B-B14F-4D97-AF65-F5344CB8AC3E}">
        <p14:creationId xmlns:p14="http://schemas.microsoft.com/office/powerpoint/2010/main" val="26149429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1.</a:t>
            </a:r>
            <a:r>
              <a:rPr lang="zh-TW" altLang="en-US" dirty="0" smtClean="0"/>
              <a:t>評量的範圍以學習重點為依據，並對照核心素養達成的情形，可在教學前、中、後實施，兼顧形成性與總結性評量，強調真實性評量且連結學生於實際情境中的應用。 </a:t>
            </a:r>
          </a:p>
          <a:p>
            <a:r>
              <a:rPr lang="en-US" altLang="zh-TW" dirty="0" smtClean="0"/>
              <a:t>2.</a:t>
            </a:r>
            <a:r>
              <a:rPr lang="zh-TW" altLang="en-US" dirty="0" smtClean="0"/>
              <a:t>評量應兼顧學生身心發展、個別差異、文化差異與特殊需求，給予彈性、適性的評量方式。特殊需求學生的評量可選擇較適合其身心狀況的項目來進行整體性的評量。 </a:t>
            </a:r>
          </a:p>
          <a:p>
            <a:r>
              <a:rPr lang="en-US" altLang="zh-TW" dirty="0" smtClean="0"/>
              <a:t>3.</a:t>
            </a:r>
            <a:r>
              <a:rPr lang="zh-TW" altLang="en-US" dirty="0" smtClean="0"/>
              <a:t>健康教育</a:t>
            </a:r>
            <a:r>
              <a:rPr lang="en-US" altLang="zh-TW" dirty="0" smtClean="0"/>
              <a:t>/</a:t>
            </a:r>
            <a:r>
              <a:rPr lang="zh-TW" altLang="en-US" dirty="0" smtClean="0"/>
              <a:t>健康與護理課程應重視日常生活健康習慣之落實情形，且在所處生活情境的脈絡下，考量學生個別的健康狀況、家庭環境與進步幅度，以診斷學生健康問題，施以健康指導，藉此促進學生實踐健康的生活型態。 </a:t>
            </a:r>
          </a:p>
          <a:p>
            <a:r>
              <a:rPr lang="en-US" altLang="zh-TW" dirty="0" smtClean="0"/>
              <a:t>4.</a:t>
            </a:r>
            <a:r>
              <a:rPr lang="zh-TW" altLang="en-US" dirty="0" smtClean="0"/>
              <a:t>體育課程應考量學生個別的起點行為與進步幅度，以診斷學習困難、培養運動參與及欣賞的興趣與行為習慣為最高原則。體育成績評量應具多元性，要能確實評估學生的學習表現，而非評定學生的天賦本能，評量項目應包含認知、情意、技能及行為實踐，以呼應學生身體力行之理想。</a:t>
            </a:r>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25</a:t>
            </a:fld>
            <a:endParaRPr lang="en-US" altLang="zh-TW"/>
          </a:p>
        </p:txBody>
      </p:sp>
    </p:spTree>
    <p:extLst>
      <p:ext uri="{BB962C8B-B14F-4D97-AF65-F5344CB8AC3E}">
        <p14:creationId xmlns:p14="http://schemas.microsoft.com/office/powerpoint/2010/main" val="3582815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1.</a:t>
            </a:r>
            <a:r>
              <a:rPr lang="zh-TW" altLang="en-US" dirty="0" smtClean="0"/>
              <a:t>運用多元評量策略，可採課前活動準備、上課參與、課後作業、平時觀察、健康行為態度問卷、健康習慣紀錄表、健康狀況自評表或檢核表、同儕互評、紙筆測驗、技能測驗、實作評量、檔案評量、口語評量及表現等方式進行。 </a:t>
            </a:r>
          </a:p>
          <a:p>
            <a:r>
              <a:rPr lang="en-US" altLang="zh-TW" dirty="0" smtClean="0"/>
              <a:t>2.</a:t>
            </a:r>
            <a:r>
              <a:rPr lang="zh-TW" altLang="en-US" dirty="0" smtClean="0"/>
              <a:t>健康技能的評量方式採用質與量並重的多元評量方法，紙筆測驗應為最少化，在質性評量方面訂定評量標準，觀察判斷學生技能表現的等級程度；在量化評量方面，以利用不同工具及方式評量為主。 </a:t>
            </a:r>
          </a:p>
          <a:p>
            <a:r>
              <a:rPr lang="en-US" altLang="zh-TW" dirty="0" smtClean="0"/>
              <a:t>3.</a:t>
            </a:r>
            <a:r>
              <a:rPr lang="zh-TW" altLang="en-US" dirty="0" smtClean="0"/>
              <a:t>體育技能表現的評量方式，可分為質性評量與量化評量。質性評量以觀察及判斷學生運動技能的表現程度給分，如觀察動作的協調性、流暢性、熟練度、美感和有無符合規定動作的要領等，教師可事先訂定評量標準；量化評量則利用不同之評量工具及方式，如碼錶、皮尺、計次或得分等客觀性數據，測量學生運動技能的成績表現。</a:t>
            </a:r>
          </a:p>
          <a:p>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26</a:t>
            </a:fld>
            <a:endParaRPr lang="en-US" altLang="zh-TW"/>
          </a:p>
        </p:txBody>
      </p:sp>
    </p:spTree>
    <p:extLst>
      <p:ext uri="{BB962C8B-B14F-4D97-AF65-F5344CB8AC3E}">
        <p14:creationId xmlns:p14="http://schemas.microsoft.com/office/powerpoint/2010/main" val="2037736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6</a:t>
            </a:fld>
            <a:endParaRPr lang="en-US" altLang="zh-TW"/>
          </a:p>
        </p:txBody>
      </p:sp>
    </p:spTree>
    <p:extLst>
      <p:ext uri="{BB962C8B-B14F-4D97-AF65-F5344CB8AC3E}">
        <p14:creationId xmlns:p14="http://schemas.microsoft.com/office/powerpoint/2010/main" val="4225802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係依循</a:t>
            </a:r>
            <a:r>
              <a:rPr lang="en-US" altLang="zh-TW" dirty="0" smtClean="0"/>
              <a:t>《</a:t>
            </a:r>
            <a:r>
              <a:rPr lang="zh-TW" altLang="en-US" dirty="0" smtClean="0"/>
              <a:t>總綱</a:t>
            </a:r>
            <a:r>
              <a:rPr lang="en-US" altLang="zh-TW" dirty="0" smtClean="0"/>
              <a:t>》</a:t>
            </a:r>
            <a:r>
              <a:rPr lang="zh-TW" altLang="en-US" dirty="0" smtClean="0"/>
              <a:t>各教育階段核心素養之具體內涵，結合健康與體育領域之基本理念與課程目標後，在健康與體育領域內的具體展現。</a:t>
            </a:r>
            <a:endParaRPr lang="en-US" altLang="zh-TW" dirty="0" smtClean="0"/>
          </a:p>
          <a:p>
            <a:r>
              <a:rPr lang="zh-TW" altLang="en-US" dirty="0" smtClean="0"/>
              <a:t>「健康與體育領域學習重點與核心素養呼應表參考示例」詳參附錄一</a:t>
            </a:r>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7</a:t>
            </a:fld>
            <a:endParaRPr lang="en-US" altLang="zh-TW"/>
          </a:p>
        </p:txBody>
      </p:sp>
    </p:spTree>
    <p:extLst>
      <p:ext uri="{BB962C8B-B14F-4D97-AF65-F5344CB8AC3E}">
        <p14:creationId xmlns:p14="http://schemas.microsoft.com/office/powerpoint/2010/main" val="3750092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強調總綱核心素養轉化至健體領域各學習階段核心素養，並說明健體領域核心素養能完全對應總綱之三面九項核心素養。</a:t>
            </a:r>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10</a:t>
            </a:fld>
            <a:endParaRPr lang="en-US" altLang="zh-TW"/>
          </a:p>
        </p:txBody>
      </p:sp>
    </p:spTree>
    <p:extLst>
      <p:ext uri="{BB962C8B-B14F-4D97-AF65-F5344CB8AC3E}">
        <p14:creationId xmlns:p14="http://schemas.microsoft.com/office/powerpoint/2010/main" val="3957108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學習重點由「學習表現」和「學習內容」開展組成。「生長、發展與體適能」、「安全生活與運動防護」、「群體健康與運動參與」、「個人衛生與性教育」、「人、食物與健康消費」、「身心健康與疾病預防」、「挑戰類型運動」、「競爭類型運動」、「表現類型運動」的九個學習內容主題範疇，均透過認知、情意、技能、行為四種學習表現類別，發展學習歷程，顯現學習成效。</a:t>
            </a:r>
            <a:endParaRPr lang="en-US" altLang="zh-TW" dirty="0" smtClean="0"/>
          </a:p>
          <a:p>
            <a:r>
              <a:rPr lang="zh-TW" altLang="en-US" dirty="0" smtClean="0"/>
              <a:t>可用以下順口溜幫助記憶與理解</a:t>
            </a:r>
            <a:endParaRPr lang="en-US" altLang="zh-TW" dirty="0" smtClean="0"/>
          </a:p>
          <a:p>
            <a:r>
              <a:rPr lang="zh-TW" altLang="en-US" dirty="0" smtClean="0"/>
              <a:t>學習重點分兩部</a:t>
            </a:r>
          </a:p>
          <a:p>
            <a:r>
              <a:rPr lang="zh-TW" altLang="en-US" dirty="0" smtClean="0"/>
              <a:t>表現內容須兼顧</a:t>
            </a:r>
          </a:p>
          <a:p>
            <a:r>
              <a:rPr lang="zh-TW" altLang="en-US" dirty="0" smtClean="0"/>
              <a:t>表現四類十六項</a:t>
            </a:r>
          </a:p>
          <a:p>
            <a:r>
              <a:rPr lang="zh-TW" altLang="en-US" dirty="0" smtClean="0"/>
              <a:t>知情技外有行為</a:t>
            </a:r>
          </a:p>
          <a:p>
            <a:r>
              <a:rPr lang="zh-TW" altLang="en-US" dirty="0" smtClean="0"/>
              <a:t>內容九類二六項</a:t>
            </a:r>
          </a:p>
          <a:p>
            <a:r>
              <a:rPr lang="zh-TW" altLang="en-US" dirty="0" smtClean="0"/>
              <a:t>前三融合後各表</a:t>
            </a:r>
          </a:p>
          <a:p>
            <a:r>
              <a:rPr lang="zh-TW" altLang="en-US" dirty="0" smtClean="0"/>
              <a:t>健體目標九素養</a:t>
            </a:r>
          </a:p>
          <a:p>
            <a:r>
              <a:rPr lang="zh-TW" altLang="en-US" dirty="0" smtClean="0"/>
              <a:t>成就孩子自動好</a:t>
            </a:r>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11</a:t>
            </a:fld>
            <a:endParaRPr lang="en-US" altLang="zh-TW"/>
          </a:p>
        </p:txBody>
      </p:sp>
    </p:spTree>
    <p:extLst>
      <p:ext uri="{BB962C8B-B14F-4D97-AF65-F5344CB8AC3E}">
        <p14:creationId xmlns:p14="http://schemas.microsoft.com/office/powerpoint/2010/main" val="2502349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（一）學習表現分為</a:t>
            </a:r>
            <a:r>
              <a:rPr lang="en-US" altLang="zh-TW" dirty="0" smtClean="0"/>
              <a:t>4</a:t>
            </a:r>
            <a:r>
              <a:rPr lang="zh-TW" altLang="en-US" dirty="0" smtClean="0"/>
              <a:t>項類別，分別為： </a:t>
            </a:r>
          </a:p>
          <a:p>
            <a:r>
              <a:rPr lang="en-US" altLang="zh-TW" dirty="0" smtClean="0"/>
              <a:t>1.</a:t>
            </a:r>
            <a:r>
              <a:rPr lang="zh-TW" altLang="en-US" dirty="0" smtClean="0"/>
              <a:t>認知：含「健康知識」 、 「技能概念」、「運動知識」、「技能原理」</a:t>
            </a:r>
            <a:r>
              <a:rPr lang="en-US" altLang="zh-TW" dirty="0" smtClean="0"/>
              <a:t>4</a:t>
            </a:r>
            <a:r>
              <a:rPr lang="zh-TW" altLang="en-US" dirty="0" smtClean="0"/>
              <a:t>個次項目； </a:t>
            </a:r>
          </a:p>
          <a:p>
            <a:r>
              <a:rPr lang="en-US" altLang="zh-TW" dirty="0" smtClean="0"/>
              <a:t>2.</a:t>
            </a:r>
            <a:r>
              <a:rPr lang="zh-TW" altLang="en-US" dirty="0" smtClean="0"/>
              <a:t>情意：含「健康覺察」 、 「健康正向態度」 、 「體育學習態度」 、 「運動欣賞」</a:t>
            </a:r>
            <a:r>
              <a:rPr lang="en-US" altLang="zh-TW" dirty="0" smtClean="0"/>
              <a:t>4</a:t>
            </a:r>
            <a:r>
              <a:rPr lang="zh-TW" altLang="en-US" dirty="0" smtClean="0"/>
              <a:t>個次項目； </a:t>
            </a:r>
          </a:p>
          <a:p>
            <a:r>
              <a:rPr lang="en-US" altLang="zh-TW" dirty="0" smtClean="0"/>
              <a:t>3.</a:t>
            </a:r>
            <a:r>
              <a:rPr lang="zh-TW" altLang="en-US" dirty="0" smtClean="0"/>
              <a:t>技能：含「健康技能」 、 「生活技能」、「技能表現」、「策略運用」</a:t>
            </a:r>
            <a:r>
              <a:rPr lang="en-US" altLang="zh-TW" dirty="0" smtClean="0"/>
              <a:t>4</a:t>
            </a:r>
            <a:r>
              <a:rPr lang="zh-TW" altLang="en-US" dirty="0" smtClean="0"/>
              <a:t>個次項目； </a:t>
            </a:r>
          </a:p>
          <a:p>
            <a:r>
              <a:rPr lang="en-US" altLang="zh-TW" dirty="0" smtClean="0"/>
              <a:t>4.</a:t>
            </a:r>
            <a:r>
              <a:rPr lang="zh-TW" altLang="en-US" dirty="0" smtClean="0"/>
              <a:t>行為：含「自我健康管理」 、 「健康倡議宣導」 、 「運動計畫」 、 「運動實踐」</a:t>
            </a:r>
            <a:r>
              <a:rPr lang="en-US" altLang="zh-TW" dirty="0" smtClean="0"/>
              <a:t>4</a:t>
            </a:r>
            <a:r>
              <a:rPr lang="zh-TW" altLang="en-US" dirty="0" smtClean="0"/>
              <a:t>個次項目。 </a:t>
            </a:r>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13</a:t>
            </a:fld>
            <a:endParaRPr lang="en-US" altLang="zh-TW"/>
          </a:p>
        </p:txBody>
      </p:sp>
    </p:spTree>
    <p:extLst>
      <p:ext uri="{BB962C8B-B14F-4D97-AF65-F5344CB8AC3E}">
        <p14:creationId xmlns:p14="http://schemas.microsoft.com/office/powerpoint/2010/main" val="199610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（二）學習內容分為</a:t>
            </a:r>
            <a:r>
              <a:rPr lang="en-US" altLang="zh-TW" dirty="0" smtClean="0"/>
              <a:t>9</a:t>
            </a:r>
            <a:r>
              <a:rPr lang="zh-TW" altLang="en-US" dirty="0" smtClean="0"/>
              <a:t>項主題，分別為： </a:t>
            </a:r>
          </a:p>
          <a:p>
            <a:r>
              <a:rPr lang="en-US" altLang="zh-TW" dirty="0" smtClean="0"/>
              <a:t>1.</a:t>
            </a:r>
            <a:r>
              <a:rPr lang="zh-TW" altLang="en-US" dirty="0" smtClean="0"/>
              <a:t>生長、發展與體適能：含「生長、發育、老化與死亡」與「體適能」</a:t>
            </a:r>
            <a:r>
              <a:rPr lang="en-US" altLang="zh-TW" dirty="0" smtClean="0"/>
              <a:t>2</a:t>
            </a:r>
            <a:r>
              <a:rPr lang="zh-TW" altLang="en-US" dirty="0" smtClean="0"/>
              <a:t>個次項目； </a:t>
            </a:r>
          </a:p>
          <a:p>
            <a:r>
              <a:rPr lang="en-US" altLang="zh-TW" dirty="0" smtClean="0"/>
              <a:t>2.</a:t>
            </a:r>
            <a:r>
              <a:rPr lang="zh-TW" altLang="en-US" dirty="0" smtClean="0"/>
              <a:t>安全生活與運動防護：含「安全教育與急救」、「藥物教育」、「運動傷害與防護」與「防衛性運動」</a:t>
            </a:r>
            <a:r>
              <a:rPr lang="en-US" altLang="zh-TW" dirty="0" smtClean="0"/>
              <a:t>4</a:t>
            </a:r>
            <a:r>
              <a:rPr lang="zh-TW" altLang="en-US" dirty="0" smtClean="0"/>
              <a:t>個次項目； </a:t>
            </a:r>
          </a:p>
          <a:p>
            <a:r>
              <a:rPr lang="en-US" altLang="zh-TW" dirty="0" smtClean="0"/>
              <a:t>3.</a:t>
            </a:r>
            <a:r>
              <a:rPr lang="zh-TW" altLang="en-US" dirty="0" smtClean="0"/>
              <a:t>群體健康與運動參與：含「健康環境」、「運動知識」、「水域休閒運動」、「戶外休閒運動」與「其他休閒運動」</a:t>
            </a:r>
            <a:r>
              <a:rPr lang="en-US" altLang="zh-TW" dirty="0" smtClean="0"/>
              <a:t>5</a:t>
            </a:r>
            <a:r>
              <a:rPr lang="zh-TW" altLang="en-US" dirty="0" smtClean="0"/>
              <a:t>個次項目； </a:t>
            </a:r>
          </a:p>
          <a:p>
            <a:r>
              <a:rPr lang="en-US" altLang="zh-TW" dirty="0" smtClean="0"/>
              <a:t>4.</a:t>
            </a:r>
            <a:r>
              <a:rPr lang="zh-TW" altLang="en-US" dirty="0" smtClean="0"/>
              <a:t>個人衛生與性教育：含「個人衛生與保健」與「性教育」</a:t>
            </a:r>
            <a:r>
              <a:rPr lang="en-US" altLang="zh-TW" dirty="0" smtClean="0"/>
              <a:t>2</a:t>
            </a:r>
            <a:r>
              <a:rPr lang="zh-TW" altLang="en-US" dirty="0" smtClean="0"/>
              <a:t>個次項目； </a:t>
            </a:r>
          </a:p>
          <a:p>
            <a:r>
              <a:rPr lang="en-US" altLang="zh-TW" dirty="0" smtClean="0"/>
              <a:t>5.</a:t>
            </a:r>
            <a:r>
              <a:rPr lang="zh-TW" altLang="en-US" dirty="0" smtClean="0"/>
              <a:t>人、食物與健康消費：含「人與食物」與「健康消費」</a:t>
            </a:r>
            <a:r>
              <a:rPr lang="en-US" altLang="zh-TW" dirty="0" smtClean="0"/>
              <a:t>2</a:t>
            </a:r>
            <a:r>
              <a:rPr lang="zh-TW" altLang="en-US" dirty="0" smtClean="0"/>
              <a:t>個次項目； </a:t>
            </a:r>
          </a:p>
          <a:p>
            <a:r>
              <a:rPr lang="en-US" altLang="zh-TW" dirty="0" smtClean="0"/>
              <a:t>6.</a:t>
            </a:r>
            <a:r>
              <a:rPr lang="zh-TW" altLang="en-US" dirty="0" smtClean="0"/>
              <a:t>身心健康與疾病預防：含「健康心理」與「健康促進與疾病預防」</a:t>
            </a:r>
            <a:r>
              <a:rPr lang="en-US" altLang="zh-TW" dirty="0" smtClean="0"/>
              <a:t>2</a:t>
            </a:r>
            <a:r>
              <a:rPr lang="zh-TW" altLang="en-US" dirty="0" smtClean="0"/>
              <a:t>個次項目； </a:t>
            </a:r>
          </a:p>
          <a:p>
            <a:r>
              <a:rPr lang="en-US" altLang="zh-TW" dirty="0" smtClean="0"/>
              <a:t>7.</a:t>
            </a:r>
            <a:r>
              <a:rPr lang="zh-TW" altLang="en-US" dirty="0" smtClean="0"/>
              <a:t>挑戰類型運動：含「田徑」與「游泳」</a:t>
            </a:r>
            <a:r>
              <a:rPr lang="en-US" altLang="zh-TW" dirty="0" smtClean="0"/>
              <a:t>2</a:t>
            </a:r>
            <a:r>
              <a:rPr lang="zh-TW" altLang="en-US" dirty="0" smtClean="0"/>
              <a:t>個次項目； </a:t>
            </a:r>
          </a:p>
          <a:p>
            <a:r>
              <a:rPr lang="en-US" altLang="zh-TW" dirty="0" smtClean="0"/>
              <a:t>8.</a:t>
            </a:r>
            <a:r>
              <a:rPr lang="zh-TW" altLang="en-US" dirty="0" smtClean="0"/>
              <a:t>競爭類型運動：含「網∕牆性球類運動」、「陣地攻守性球類運動」、「標的性球類運動」與「守備∕跑分性球類運動」</a:t>
            </a:r>
            <a:r>
              <a:rPr lang="en-US" altLang="zh-TW" dirty="0" smtClean="0"/>
              <a:t>4</a:t>
            </a:r>
            <a:r>
              <a:rPr lang="zh-TW" altLang="en-US" dirty="0" smtClean="0"/>
              <a:t>個次項目； </a:t>
            </a:r>
            <a:endParaRPr lang="en-US" altLang="zh-TW" dirty="0" smtClean="0"/>
          </a:p>
          <a:p>
            <a:r>
              <a:rPr lang="en-US" altLang="zh-TW" dirty="0" smtClean="0"/>
              <a:t>9.</a:t>
            </a:r>
            <a:r>
              <a:rPr lang="zh-TW" altLang="en-US" dirty="0" smtClean="0"/>
              <a:t>表現類型運動：含「體操」、「舞蹈」與「民俗運動」</a:t>
            </a:r>
            <a:r>
              <a:rPr lang="en-US" altLang="zh-TW" dirty="0" smtClean="0"/>
              <a:t>3</a:t>
            </a:r>
            <a:r>
              <a:rPr lang="zh-TW" altLang="en-US" dirty="0" smtClean="0"/>
              <a:t>個次項目。 </a:t>
            </a:r>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14</a:t>
            </a:fld>
            <a:endParaRPr lang="en-US" altLang="zh-TW"/>
          </a:p>
        </p:txBody>
      </p:sp>
    </p:spTree>
    <p:extLst>
      <p:ext uri="{BB962C8B-B14F-4D97-AF65-F5344CB8AC3E}">
        <p14:creationId xmlns:p14="http://schemas.microsoft.com/office/powerpoint/2010/main" val="2564701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摘自領綱十二年國民基本教育健康與體育領域學習重點的編碼，分為二個部分，說明如下。 </a:t>
            </a:r>
          </a:p>
          <a:p>
            <a:r>
              <a:rPr lang="zh-TW" altLang="en-US" dirty="0" smtClean="0"/>
              <a:t>（一）學習表現：第</a:t>
            </a:r>
            <a:r>
              <a:rPr lang="en-US" altLang="zh-TW" dirty="0" smtClean="0"/>
              <a:t>1</a:t>
            </a:r>
            <a:r>
              <a:rPr lang="zh-TW" altLang="en-US" dirty="0" smtClean="0"/>
              <a:t>碼為表現的類別，從</a:t>
            </a:r>
            <a:r>
              <a:rPr lang="en-US" altLang="zh-TW" dirty="0" smtClean="0"/>
              <a:t>1-4</a:t>
            </a:r>
            <a:r>
              <a:rPr lang="zh-TW" altLang="en-US" dirty="0" smtClean="0"/>
              <a:t>共分為</a:t>
            </a:r>
            <a:r>
              <a:rPr lang="en-US" altLang="zh-TW" dirty="0" smtClean="0"/>
              <a:t>4</a:t>
            </a:r>
            <a:r>
              <a:rPr lang="zh-TW" altLang="en-US" dirty="0" smtClean="0"/>
              <a:t>項類別，</a:t>
            </a:r>
            <a:r>
              <a:rPr lang="en-US" altLang="zh-TW" dirty="0" smtClean="0"/>
              <a:t>1-4</a:t>
            </a:r>
            <a:r>
              <a:rPr lang="zh-TW" altLang="en-US" dirty="0" smtClean="0"/>
              <a:t>類別增列次項目（</a:t>
            </a:r>
            <a:r>
              <a:rPr lang="en-US" altLang="zh-TW" dirty="0" smtClean="0"/>
              <a:t>a</a:t>
            </a:r>
            <a:r>
              <a:rPr lang="zh-TW" altLang="en-US" dirty="0" smtClean="0"/>
              <a:t>、</a:t>
            </a:r>
            <a:r>
              <a:rPr lang="en-US" altLang="zh-TW" dirty="0" smtClean="0"/>
              <a:t>b</a:t>
            </a:r>
            <a:r>
              <a:rPr lang="zh-TW" altLang="en-US" dirty="0" smtClean="0"/>
              <a:t>、</a:t>
            </a:r>
            <a:r>
              <a:rPr lang="en-US" altLang="zh-TW" dirty="0" smtClean="0"/>
              <a:t>c</a:t>
            </a:r>
            <a:r>
              <a:rPr lang="zh-TW" altLang="en-US" dirty="0" smtClean="0"/>
              <a:t>、</a:t>
            </a:r>
            <a:r>
              <a:rPr lang="en-US" altLang="zh-TW" dirty="0" smtClean="0"/>
              <a:t>d</a:t>
            </a:r>
            <a:r>
              <a:rPr lang="zh-TW" altLang="en-US" dirty="0" smtClean="0"/>
              <a:t>）的編碼；第</a:t>
            </a:r>
            <a:r>
              <a:rPr lang="en-US" altLang="zh-TW" dirty="0" smtClean="0"/>
              <a:t>2</a:t>
            </a:r>
            <a:r>
              <a:rPr lang="zh-TW" altLang="en-US" dirty="0" smtClean="0"/>
              <a:t>碼為學習階段別，依序為</a:t>
            </a:r>
            <a:r>
              <a:rPr lang="en-US" altLang="zh-TW" dirty="0" smtClean="0"/>
              <a:t>Ⅰ</a:t>
            </a:r>
            <a:r>
              <a:rPr lang="zh-TW" altLang="en-US" dirty="0" smtClean="0"/>
              <a:t>代表第一學習階段（國民小學</a:t>
            </a:r>
            <a:r>
              <a:rPr lang="en-US" altLang="zh-TW" dirty="0" smtClean="0"/>
              <a:t>1-2</a:t>
            </a:r>
            <a:r>
              <a:rPr lang="zh-TW" altLang="en-US" dirty="0" smtClean="0"/>
              <a:t>年級）、</a:t>
            </a:r>
            <a:r>
              <a:rPr lang="en-US" altLang="zh-TW" dirty="0" smtClean="0"/>
              <a:t>Ⅱ</a:t>
            </a:r>
            <a:r>
              <a:rPr lang="zh-TW" altLang="en-US" dirty="0" smtClean="0"/>
              <a:t>代表第二學習階段（國民小學</a:t>
            </a:r>
            <a:r>
              <a:rPr lang="en-US" altLang="zh-TW" dirty="0" smtClean="0"/>
              <a:t>3-4</a:t>
            </a:r>
            <a:r>
              <a:rPr lang="zh-TW" altLang="en-US" dirty="0" smtClean="0"/>
              <a:t>年級）、</a:t>
            </a:r>
            <a:r>
              <a:rPr lang="en-US" altLang="zh-TW" dirty="0" smtClean="0"/>
              <a:t>Ⅲ</a:t>
            </a:r>
            <a:r>
              <a:rPr lang="zh-TW" altLang="en-US" dirty="0" smtClean="0"/>
              <a:t>代表第三學習階段（國民小學</a:t>
            </a:r>
            <a:r>
              <a:rPr lang="en-US" altLang="zh-TW" dirty="0" smtClean="0"/>
              <a:t>5-6</a:t>
            </a:r>
            <a:r>
              <a:rPr lang="zh-TW" altLang="en-US" dirty="0" smtClean="0"/>
              <a:t>年級）、</a:t>
            </a:r>
            <a:r>
              <a:rPr lang="en-US" altLang="zh-TW" dirty="0" smtClean="0"/>
              <a:t>Ⅳ</a:t>
            </a:r>
            <a:r>
              <a:rPr lang="zh-TW" altLang="en-US" dirty="0" smtClean="0"/>
              <a:t>代表第四學習階段（國民中學</a:t>
            </a:r>
            <a:r>
              <a:rPr lang="en-US" altLang="zh-TW" dirty="0" smtClean="0"/>
              <a:t>7-9</a:t>
            </a:r>
            <a:r>
              <a:rPr lang="zh-TW" altLang="en-US" dirty="0" smtClean="0"/>
              <a:t>年級）、</a:t>
            </a:r>
            <a:r>
              <a:rPr lang="en-US" altLang="zh-TW" dirty="0" smtClean="0"/>
              <a:t>Ⅴ</a:t>
            </a:r>
            <a:r>
              <a:rPr lang="zh-TW" altLang="en-US" dirty="0" smtClean="0"/>
              <a:t>代表第五學習階段（高級中等學校</a:t>
            </a:r>
            <a:r>
              <a:rPr lang="en-US" altLang="zh-TW" dirty="0" smtClean="0"/>
              <a:t>10-12</a:t>
            </a:r>
            <a:r>
              <a:rPr lang="zh-TW" altLang="en-US" dirty="0" smtClean="0"/>
              <a:t>年級）；第</a:t>
            </a:r>
            <a:r>
              <a:rPr lang="en-US" altLang="zh-TW" dirty="0" smtClean="0"/>
              <a:t>3</a:t>
            </a:r>
            <a:r>
              <a:rPr lang="zh-TW" altLang="en-US" dirty="0" smtClean="0"/>
              <a:t>碼為流水號。 </a:t>
            </a:r>
          </a:p>
          <a:p>
            <a:r>
              <a:rPr lang="zh-TW" altLang="en-US" dirty="0" smtClean="0"/>
              <a:t>（二）學習內容：第</a:t>
            </a:r>
            <a:r>
              <a:rPr lang="en-US" altLang="zh-TW" dirty="0" smtClean="0"/>
              <a:t>1</a:t>
            </a:r>
            <a:r>
              <a:rPr lang="zh-TW" altLang="en-US" dirty="0" smtClean="0"/>
              <a:t>碼為內容的主題，必修課程從</a:t>
            </a:r>
            <a:r>
              <a:rPr lang="en-US" altLang="zh-TW" dirty="0" smtClean="0"/>
              <a:t>A-I</a:t>
            </a:r>
            <a:r>
              <a:rPr lang="zh-TW" altLang="en-US" dirty="0" smtClean="0"/>
              <a:t>共分為</a:t>
            </a:r>
            <a:r>
              <a:rPr lang="en-US" altLang="zh-TW" dirty="0" smtClean="0"/>
              <a:t>9</a:t>
            </a:r>
            <a:r>
              <a:rPr lang="zh-TW" altLang="en-US" dirty="0" smtClean="0"/>
              <a:t>項主題、普通型高級中等學校加深加廣選修課程的主題為第</a:t>
            </a:r>
            <a:r>
              <a:rPr lang="en-US" altLang="zh-TW" dirty="0" smtClean="0"/>
              <a:t>10</a:t>
            </a:r>
            <a:r>
              <a:rPr lang="zh-TW" altLang="en-US" dirty="0" smtClean="0"/>
              <a:t>項</a:t>
            </a:r>
            <a:r>
              <a:rPr lang="en-US" altLang="zh-TW" dirty="0" smtClean="0"/>
              <a:t>J</a:t>
            </a:r>
            <a:r>
              <a:rPr lang="zh-TW" altLang="en-US" dirty="0" smtClean="0"/>
              <a:t>，</a:t>
            </a:r>
            <a:r>
              <a:rPr lang="en-US" altLang="zh-TW" dirty="0" smtClean="0"/>
              <a:t>A-J</a:t>
            </a:r>
            <a:r>
              <a:rPr lang="zh-TW" altLang="en-US" dirty="0" smtClean="0"/>
              <a:t>主題增列次項目（</a:t>
            </a:r>
            <a:r>
              <a:rPr lang="en-US" altLang="zh-TW" dirty="0" smtClean="0"/>
              <a:t>a</a:t>
            </a:r>
            <a:r>
              <a:rPr lang="zh-TW" altLang="en-US" dirty="0" smtClean="0"/>
              <a:t>、</a:t>
            </a:r>
            <a:r>
              <a:rPr lang="en-US" altLang="zh-TW" dirty="0" smtClean="0"/>
              <a:t>b</a:t>
            </a:r>
            <a:r>
              <a:rPr lang="zh-TW" altLang="en-US" dirty="0" smtClean="0"/>
              <a:t>、</a:t>
            </a:r>
            <a:r>
              <a:rPr lang="en-US" altLang="zh-TW" dirty="0" smtClean="0"/>
              <a:t>c…</a:t>
            </a:r>
            <a:r>
              <a:rPr lang="zh-TW" altLang="en-US" dirty="0" smtClean="0"/>
              <a:t>）的編碼；第</a:t>
            </a:r>
            <a:r>
              <a:rPr lang="en-US" altLang="zh-TW" dirty="0" smtClean="0"/>
              <a:t>2</a:t>
            </a:r>
            <a:r>
              <a:rPr lang="zh-TW" altLang="en-US" dirty="0" smtClean="0"/>
              <a:t>碼為學習階段別，依序為</a:t>
            </a:r>
            <a:r>
              <a:rPr lang="en-US" altLang="zh-TW" dirty="0" smtClean="0"/>
              <a:t>Ⅰ</a:t>
            </a:r>
            <a:r>
              <a:rPr lang="zh-TW" altLang="en-US" dirty="0" smtClean="0"/>
              <a:t>代表第一學習階段（國民小學</a:t>
            </a:r>
            <a:r>
              <a:rPr lang="en-US" altLang="zh-TW" dirty="0" smtClean="0"/>
              <a:t>1-2</a:t>
            </a:r>
            <a:r>
              <a:rPr lang="zh-TW" altLang="en-US" dirty="0" smtClean="0"/>
              <a:t>年級）、</a:t>
            </a:r>
            <a:r>
              <a:rPr lang="en-US" altLang="zh-TW" dirty="0" smtClean="0"/>
              <a:t>Ⅱ</a:t>
            </a:r>
            <a:r>
              <a:rPr lang="zh-TW" altLang="en-US" dirty="0" smtClean="0"/>
              <a:t>代表第二學習階段（國民小學</a:t>
            </a:r>
            <a:r>
              <a:rPr lang="en-US" altLang="zh-TW" dirty="0" smtClean="0"/>
              <a:t>3-4</a:t>
            </a:r>
            <a:r>
              <a:rPr lang="zh-TW" altLang="en-US" dirty="0" smtClean="0"/>
              <a:t>年級）、</a:t>
            </a:r>
            <a:r>
              <a:rPr lang="en-US" altLang="zh-TW" dirty="0" smtClean="0"/>
              <a:t>Ⅲ</a:t>
            </a:r>
            <a:r>
              <a:rPr lang="zh-TW" altLang="en-US" dirty="0" smtClean="0"/>
              <a:t>代表第三學習階段（國民小學</a:t>
            </a:r>
            <a:r>
              <a:rPr lang="en-US" altLang="zh-TW" dirty="0" smtClean="0"/>
              <a:t>5-6</a:t>
            </a:r>
            <a:r>
              <a:rPr lang="zh-TW" altLang="en-US" dirty="0" smtClean="0"/>
              <a:t>年級）、</a:t>
            </a:r>
            <a:r>
              <a:rPr lang="en-US" altLang="zh-TW" dirty="0" smtClean="0"/>
              <a:t>Ⅳ</a:t>
            </a:r>
            <a:r>
              <a:rPr lang="zh-TW" altLang="en-US" dirty="0" smtClean="0"/>
              <a:t>代表第四學習階段（國民中學</a:t>
            </a:r>
            <a:r>
              <a:rPr lang="en-US" altLang="zh-TW" dirty="0" smtClean="0"/>
              <a:t>7-9</a:t>
            </a:r>
            <a:r>
              <a:rPr lang="zh-TW" altLang="en-US" dirty="0" smtClean="0"/>
              <a:t>年級）、</a:t>
            </a:r>
            <a:r>
              <a:rPr lang="en-US" altLang="zh-TW" dirty="0" smtClean="0"/>
              <a:t>Ⅴ</a:t>
            </a:r>
            <a:r>
              <a:rPr lang="zh-TW" altLang="en-US" dirty="0" smtClean="0"/>
              <a:t>代表第五學習階段（高級中等學校</a:t>
            </a:r>
            <a:r>
              <a:rPr lang="en-US" altLang="zh-TW" dirty="0" smtClean="0"/>
              <a:t>10-12</a:t>
            </a:r>
            <a:r>
              <a:rPr lang="zh-TW" altLang="en-US" dirty="0" smtClean="0"/>
              <a:t>年級）；第</a:t>
            </a:r>
            <a:r>
              <a:rPr lang="en-US" altLang="zh-TW" dirty="0" smtClean="0"/>
              <a:t>3</a:t>
            </a:r>
            <a:r>
              <a:rPr lang="zh-TW" altLang="en-US" dirty="0" smtClean="0"/>
              <a:t>碼為流水號。 </a:t>
            </a:r>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15</a:t>
            </a:fld>
            <a:endParaRPr lang="en-US" altLang="zh-TW"/>
          </a:p>
        </p:txBody>
      </p:sp>
    </p:spTree>
    <p:extLst>
      <p:ext uri="{BB962C8B-B14F-4D97-AF65-F5344CB8AC3E}">
        <p14:creationId xmlns:p14="http://schemas.microsoft.com/office/powerpoint/2010/main" val="3471586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需準備三組拼圖供各組操作</a:t>
            </a:r>
            <a:endParaRPr lang="zh-TW" altLang="en-US" dirty="0"/>
          </a:p>
        </p:txBody>
      </p:sp>
      <p:sp>
        <p:nvSpPr>
          <p:cNvPr id="4" name="投影片編號版面配置區 3"/>
          <p:cNvSpPr>
            <a:spLocks noGrp="1"/>
          </p:cNvSpPr>
          <p:nvPr>
            <p:ph type="sldNum" sz="quarter" idx="10"/>
          </p:nvPr>
        </p:nvSpPr>
        <p:spPr/>
        <p:txBody>
          <a:bodyPr/>
          <a:lstStyle/>
          <a:p>
            <a:fld id="{7C75ECC7-DDF9-4DE9-9867-51E4D85623D8}" type="slidenum">
              <a:rPr lang="zh-TW" altLang="en-US" smtClean="0">
                <a:solidFill>
                  <a:prstClr val="black"/>
                </a:solidFill>
              </a:rPr>
              <a:pPr/>
              <a:t>17</a:t>
            </a:fld>
            <a:endParaRPr lang="zh-TW" altLang="en-US">
              <a:solidFill>
                <a:prstClr val="black"/>
              </a:solidFill>
            </a:endParaRPr>
          </a:p>
        </p:txBody>
      </p:sp>
    </p:spTree>
    <p:extLst>
      <p:ext uri="{BB962C8B-B14F-4D97-AF65-F5344CB8AC3E}">
        <p14:creationId xmlns:p14="http://schemas.microsoft.com/office/powerpoint/2010/main" val="4163912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Ref idx="1001">
        <a:schemeClr val="bg1"/>
      </p:bgRef>
    </p:bg>
    <p:spTree>
      <p:nvGrpSpPr>
        <p:cNvPr id="1" name=""/>
        <p:cNvGrpSpPr/>
        <p:nvPr/>
      </p:nvGrpSpPr>
      <p:grpSpPr>
        <a:xfrm>
          <a:off x="0" y="0"/>
          <a:ext cx="0" cy="0"/>
          <a:chOff x="0" y="0"/>
          <a:chExt cx="0" cy="0"/>
        </a:xfrm>
      </p:grpSpPr>
      <p:sp>
        <p:nvSpPr>
          <p:cNvPr id="8" name="標題 7"/>
          <p:cNvSpPr>
            <a:spLocks noGrp="1"/>
          </p:cNvSpPr>
          <p:nvPr>
            <p:ph type="ctrTitle"/>
          </p:nvPr>
        </p:nvSpPr>
        <p:spPr>
          <a:xfrm>
            <a:off x="2286000" y="3124200"/>
            <a:ext cx="6172200" cy="1894362"/>
          </a:xfrm>
        </p:spPr>
        <p:txBody>
          <a:bodyPr/>
          <a:lstStyle>
            <a:lvl1pPr>
              <a:defRPr b="1"/>
            </a:lvl1pPr>
          </a:lstStyle>
          <a:p>
            <a:r>
              <a:rPr kumimoji="0" lang="zh-TW" altLang="en-US" smtClean="0"/>
              <a:t>按一下以編輯母片標題樣式</a:t>
            </a:r>
            <a:endParaRPr kumimoji="0" lang="en-US"/>
          </a:p>
        </p:txBody>
      </p:sp>
      <p:sp>
        <p:nvSpPr>
          <p:cNvPr id="9" name="副標題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smtClean="0"/>
              <a:t>按一下以編輯母片副標題樣式</a:t>
            </a:r>
            <a:endParaRPr kumimoji="0" lang="en-US"/>
          </a:p>
        </p:txBody>
      </p:sp>
      <p:sp>
        <p:nvSpPr>
          <p:cNvPr id="28" name="日期版面配置區 27"/>
          <p:cNvSpPr>
            <a:spLocks noGrp="1"/>
          </p:cNvSpPr>
          <p:nvPr>
            <p:ph type="dt" sz="half" idx="10"/>
          </p:nvPr>
        </p:nvSpPr>
        <p:spPr bwMode="auto">
          <a:xfrm rot="5400000">
            <a:off x="7764621" y="1174097"/>
            <a:ext cx="2286000" cy="381000"/>
          </a:xfrm>
        </p:spPr>
        <p:txBody>
          <a:bodyPr/>
          <a:lstStyle/>
          <a:p>
            <a:fld id="{13871F41-6C78-4837-B62A-FE136E8171E6}" type="datetimeFigureOut">
              <a:rPr lang="zh-TW" altLang="en-US" smtClean="0"/>
              <a:t>2018/11/7</a:t>
            </a:fld>
            <a:endParaRPr lang="zh-TW" altLang="en-US"/>
          </a:p>
        </p:txBody>
      </p:sp>
      <p:sp>
        <p:nvSpPr>
          <p:cNvPr id="17" name="頁尾版面配置區 16"/>
          <p:cNvSpPr>
            <a:spLocks noGrp="1"/>
          </p:cNvSpPr>
          <p:nvPr>
            <p:ph type="ftr" sz="quarter" idx="11"/>
          </p:nvPr>
        </p:nvSpPr>
        <p:spPr bwMode="auto">
          <a:xfrm rot="5400000">
            <a:off x="7077269" y="4181669"/>
            <a:ext cx="3657600" cy="384048"/>
          </a:xfrm>
        </p:spPr>
        <p:txBody>
          <a:bodyPr/>
          <a:lstStyle/>
          <a:p>
            <a:endParaRPr lang="zh-TW"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線接點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線接點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線接點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線接點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線接點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線接點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橢圓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橢圓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橢圓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橢圓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橢圓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投影片編號版面配置區 28"/>
          <p:cNvSpPr>
            <a:spLocks noGrp="1"/>
          </p:cNvSpPr>
          <p:nvPr>
            <p:ph type="sldNum" sz="quarter" idx="12"/>
          </p:nvPr>
        </p:nvSpPr>
        <p:spPr bwMode="auto">
          <a:xfrm>
            <a:off x="1325544" y="4928702"/>
            <a:ext cx="609600" cy="517524"/>
          </a:xfrm>
        </p:spPr>
        <p:txBody>
          <a:bodyPr/>
          <a:lstStyle/>
          <a:p>
            <a:fld id="{2C06FFD3-B087-4035-8284-FEFBE4C0DCCD}" type="slidenum">
              <a:rPr lang="zh-TW" altLang="en-US" smtClean="0"/>
              <a:t>‹#›</a:t>
            </a:fld>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13871F41-6C78-4837-B62A-FE136E8171E6}" type="datetimeFigureOut">
              <a:rPr lang="zh-TW" altLang="en-US" smtClean="0"/>
              <a:t>2018/11/7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2C06FFD3-B087-4035-8284-FEFBE4C0DCCD}" type="slidenum">
              <a:rPr lang="zh-TW" altLang="en-US" smtClean="0"/>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9"/>
            <a:ext cx="1676400" cy="5851525"/>
          </a:xfrm>
        </p:spPr>
        <p:txBody>
          <a:bodyPr vert="eaVer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13871F41-6C78-4837-B62A-FE136E8171E6}" type="datetimeFigureOut">
              <a:rPr lang="zh-TW" altLang="en-US" smtClean="0"/>
              <a:t>2018/11/7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2C06FFD3-B087-4035-8284-FEFBE4C0DCCD}" type="slidenum">
              <a:rPr lang="zh-TW" altLang="en-US" smtClean="0"/>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8" name="內容版面配置區 7"/>
          <p:cNvSpPr>
            <a:spLocks noGrp="1"/>
          </p:cNvSpPr>
          <p:nvPr>
            <p:ph sz="quarter" idx="1"/>
          </p:nvPr>
        </p:nvSpPr>
        <p:spPr>
          <a:xfrm>
            <a:off x="457200" y="1600200"/>
            <a:ext cx="7467600" cy="4873752"/>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7" name="日期版面配置區 6"/>
          <p:cNvSpPr>
            <a:spLocks noGrp="1"/>
          </p:cNvSpPr>
          <p:nvPr>
            <p:ph type="dt" sz="half" idx="14"/>
          </p:nvPr>
        </p:nvSpPr>
        <p:spPr/>
        <p:txBody>
          <a:bodyPr rtlCol="0"/>
          <a:lstStyle/>
          <a:p>
            <a:fld id="{13871F41-6C78-4837-B62A-FE136E8171E6}" type="datetimeFigureOut">
              <a:rPr lang="zh-TW" altLang="en-US" smtClean="0"/>
              <a:t>2018/11/7</a:t>
            </a:fld>
            <a:endParaRPr lang="zh-TW" altLang="en-US"/>
          </a:p>
        </p:txBody>
      </p:sp>
      <p:sp>
        <p:nvSpPr>
          <p:cNvPr id="9" name="投影片編號版面配置區 8"/>
          <p:cNvSpPr>
            <a:spLocks noGrp="1"/>
          </p:cNvSpPr>
          <p:nvPr>
            <p:ph type="sldNum" sz="quarter" idx="15"/>
          </p:nvPr>
        </p:nvSpPr>
        <p:spPr/>
        <p:txBody>
          <a:bodyPr rtlCol="0"/>
          <a:lstStyle/>
          <a:p>
            <a:fld id="{2C06FFD3-B087-4035-8284-FEFBE4C0DCCD}" type="slidenum">
              <a:rPr lang="zh-TW" altLang="en-US" smtClean="0"/>
              <a:t>‹#›</a:t>
            </a:fld>
            <a:endParaRPr lang="zh-TW" altLang="en-US"/>
          </a:p>
        </p:txBody>
      </p:sp>
      <p:sp>
        <p:nvSpPr>
          <p:cNvPr id="10" name="頁尾版面配置區 9"/>
          <p:cNvSpPr>
            <a:spLocks noGrp="1"/>
          </p:cNvSpPr>
          <p:nvPr>
            <p:ph type="ftr" sz="quarter" idx="16"/>
          </p:nvPr>
        </p:nvSpPr>
        <p:spPr/>
        <p:txBody>
          <a:bodyPr rtlCol="0"/>
          <a:lstStyle/>
          <a:p>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bg>
      <p:bgRef idx="1001">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2286000" y="2895600"/>
            <a:ext cx="6172200" cy="2053590"/>
          </a:xfrm>
        </p:spPr>
        <p:txBody>
          <a:bodyPr/>
          <a:lstStyle>
            <a:lvl1pPr algn="l">
              <a:buNone/>
              <a:defRPr sz="3000" b="1" cap="small" baseline="0"/>
            </a:lvl1pPr>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TW" altLang="en-US" smtClean="0"/>
              <a:t>按一下以編輯母片文字樣式</a:t>
            </a:r>
          </a:p>
        </p:txBody>
      </p:sp>
      <p:sp>
        <p:nvSpPr>
          <p:cNvPr id="4" name="日期版面配置區 3"/>
          <p:cNvSpPr>
            <a:spLocks noGrp="1"/>
          </p:cNvSpPr>
          <p:nvPr>
            <p:ph type="dt" sz="half" idx="10"/>
          </p:nvPr>
        </p:nvSpPr>
        <p:spPr bwMode="auto">
          <a:xfrm rot="5400000">
            <a:off x="7763256" y="1170432"/>
            <a:ext cx="2286000" cy="381000"/>
          </a:xfrm>
        </p:spPr>
        <p:txBody>
          <a:bodyPr/>
          <a:lstStyle/>
          <a:p>
            <a:fld id="{13871F41-6C78-4837-B62A-FE136E8171E6}" type="datetimeFigureOut">
              <a:rPr lang="zh-TW" altLang="en-US" smtClean="0"/>
              <a:t>2018/11/7</a:t>
            </a:fld>
            <a:endParaRPr lang="zh-TW" altLang="en-US"/>
          </a:p>
        </p:txBody>
      </p:sp>
      <p:sp>
        <p:nvSpPr>
          <p:cNvPr id="5" name="頁尾版面配置區 4"/>
          <p:cNvSpPr>
            <a:spLocks noGrp="1"/>
          </p:cNvSpPr>
          <p:nvPr>
            <p:ph type="ftr" sz="quarter" idx="11"/>
          </p:nvPr>
        </p:nvSpPr>
        <p:spPr bwMode="auto">
          <a:xfrm rot="5400000">
            <a:off x="7077456" y="4178808"/>
            <a:ext cx="3657600" cy="384048"/>
          </a:xfrm>
        </p:spPr>
        <p:txBody>
          <a:bodyPr/>
          <a:lstStyle/>
          <a:p>
            <a:endParaRPr lang="zh-TW"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線接點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線接點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線接點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線接點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線接點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橢圓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橢圓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橢圓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橢圓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橢圓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線接點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投影片編號版面配置區 5"/>
          <p:cNvSpPr>
            <a:spLocks noGrp="1"/>
          </p:cNvSpPr>
          <p:nvPr>
            <p:ph type="sldNum" sz="quarter" idx="12"/>
          </p:nvPr>
        </p:nvSpPr>
        <p:spPr bwMode="auto">
          <a:xfrm>
            <a:off x="1340616" y="4928702"/>
            <a:ext cx="609600" cy="517524"/>
          </a:xfrm>
        </p:spPr>
        <p:txBody>
          <a:bodyPr/>
          <a:lstStyle/>
          <a:p>
            <a:fld id="{2C06FFD3-B087-4035-8284-FEFBE4C0DCCD}" type="slidenum">
              <a:rPr lang="zh-TW" altLang="en-US" smtClean="0"/>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5" name="日期版面配置區 4"/>
          <p:cNvSpPr>
            <a:spLocks noGrp="1"/>
          </p:cNvSpPr>
          <p:nvPr>
            <p:ph type="dt" sz="half" idx="10"/>
          </p:nvPr>
        </p:nvSpPr>
        <p:spPr/>
        <p:txBody>
          <a:bodyPr/>
          <a:lstStyle/>
          <a:p>
            <a:fld id="{13871F41-6C78-4837-B62A-FE136E8171E6}" type="datetimeFigureOut">
              <a:rPr lang="zh-TW" altLang="en-US" smtClean="0"/>
              <a:t>2018/11/7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2C06FFD3-B087-4035-8284-FEFBE4C0DCCD}" type="slidenum">
              <a:rPr lang="zh-TW" altLang="en-US" smtClean="0"/>
              <a:t>‹#›</a:t>
            </a:fld>
            <a:endParaRPr lang="zh-TW" altLang="en-US"/>
          </a:p>
        </p:txBody>
      </p:sp>
      <p:sp>
        <p:nvSpPr>
          <p:cNvPr id="9" name="內容版面配置區 8"/>
          <p:cNvSpPr>
            <a:spLocks noGrp="1"/>
          </p:cNvSpPr>
          <p:nvPr>
            <p:ph sz="quarter" idx="1"/>
          </p:nvPr>
        </p:nvSpPr>
        <p:spPr>
          <a:xfrm>
            <a:off x="457200" y="1600200"/>
            <a:ext cx="3657600" cy="45720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1" name="內容版面配置區 10"/>
          <p:cNvSpPr>
            <a:spLocks noGrp="1"/>
          </p:cNvSpPr>
          <p:nvPr>
            <p:ph sz="quarter" idx="2"/>
          </p:nvPr>
        </p:nvSpPr>
        <p:spPr>
          <a:xfrm>
            <a:off x="4270248" y="1600200"/>
            <a:ext cx="3657600" cy="45720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7543800" cy="1143000"/>
          </a:xfrm>
        </p:spPr>
        <p:txBody>
          <a:bodyPr anchor="b"/>
          <a:lstStyle>
            <a:lvl1pPr>
              <a:defRPr/>
            </a:lvl1pPr>
          </a:lstStyle>
          <a:p>
            <a:r>
              <a:rPr kumimoji="0" lang="zh-TW" altLang="en-US" smtClean="0"/>
              <a:t>按一下以編輯母片標題樣式</a:t>
            </a:r>
            <a:endParaRPr kumimoji="0" lang="en-US"/>
          </a:p>
        </p:txBody>
      </p:sp>
      <p:sp>
        <p:nvSpPr>
          <p:cNvPr id="7" name="日期版面配置區 6"/>
          <p:cNvSpPr>
            <a:spLocks noGrp="1"/>
          </p:cNvSpPr>
          <p:nvPr>
            <p:ph type="dt" sz="half" idx="10"/>
          </p:nvPr>
        </p:nvSpPr>
        <p:spPr/>
        <p:txBody>
          <a:bodyPr/>
          <a:lstStyle/>
          <a:p>
            <a:fld id="{13871F41-6C78-4837-B62A-FE136E8171E6}" type="datetimeFigureOut">
              <a:rPr lang="zh-TW" altLang="en-US" smtClean="0"/>
              <a:t>2018/11/7</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2C06FFD3-B087-4035-8284-FEFBE4C0DCCD}" type="slidenum">
              <a:rPr lang="zh-TW" altLang="en-US" smtClean="0"/>
              <a:t>‹#›</a:t>
            </a:fld>
            <a:endParaRPr lang="zh-TW" altLang="en-US"/>
          </a:p>
        </p:txBody>
      </p:sp>
      <p:sp>
        <p:nvSpPr>
          <p:cNvPr id="11" name="內容版面配置區 10"/>
          <p:cNvSpPr>
            <a:spLocks noGrp="1"/>
          </p:cNvSpPr>
          <p:nvPr>
            <p:ph sz="quarter" idx="2"/>
          </p:nvPr>
        </p:nvSpPr>
        <p:spPr>
          <a:xfrm>
            <a:off x="457200" y="2362200"/>
            <a:ext cx="3657600" cy="38862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3" name="內容版面配置區 12"/>
          <p:cNvSpPr>
            <a:spLocks noGrp="1"/>
          </p:cNvSpPr>
          <p:nvPr>
            <p:ph sz="quarter" idx="4"/>
          </p:nvPr>
        </p:nvSpPr>
        <p:spPr>
          <a:xfrm>
            <a:off x="4371975" y="2362200"/>
            <a:ext cx="3657600" cy="38862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2" name="文字版面配置區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TW" altLang="en-US" smtClean="0"/>
              <a:t>按一下以編輯母片文字樣式</a:t>
            </a:r>
          </a:p>
        </p:txBody>
      </p:sp>
      <p:sp>
        <p:nvSpPr>
          <p:cNvPr id="14" name="文字版面配置區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TW" altLang="en-US" smtClean="0"/>
              <a:t>按一下以編輯母片文字樣式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6" name="日期版面配置區 5"/>
          <p:cNvSpPr>
            <a:spLocks noGrp="1"/>
          </p:cNvSpPr>
          <p:nvPr>
            <p:ph type="dt" sz="half" idx="10"/>
          </p:nvPr>
        </p:nvSpPr>
        <p:spPr/>
        <p:txBody>
          <a:bodyPr rtlCol="0"/>
          <a:lstStyle/>
          <a:p>
            <a:fld id="{13871F41-6C78-4837-B62A-FE136E8171E6}" type="datetimeFigureOut">
              <a:rPr lang="zh-TW" altLang="en-US" smtClean="0"/>
              <a:t>2018/11/7</a:t>
            </a:fld>
            <a:endParaRPr lang="zh-TW" altLang="en-US"/>
          </a:p>
        </p:txBody>
      </p:sp>
      <p:sp>
        <p:nvSpPr>
          <p:cNvPr id="7" name="投影片編號版面配置區 6"/>
          <p:cNvSpPr>
            <a:spLocks noGrp="1"/>
          </p:cNvSpPr>
          <p:nvPr>
            <p:ph type="sldNum" sz="quarter" idx="11"/>
          </p:nvPr>
        </p:nvSpPr>
        <p:spPr/>
        <p:txBody>
          <a:bodyPr rtlCol="0"/>
          <a:lstStyle/>
          <a:p>
            <a:fld id="{2C06FFD3-B087-4035-8284-FEFBE4C0DCCD}" type="slidenum">
              <a:rPr lang="zh-TW" altLang="en-US" smtClean="0"/>
              <a:t>‹#›</a:t>
            </a:fld>
            <a:endParaRPr lang="zh-TW" altLang="en-US"/>
          </a:p>
        </p:txBody>
      </p:sp>
      <p:sp>
        <p:nvSpPr>
          <p:cNvPr id="8" name="頁尾版面配置區 7"/>
          <p:cNvSpPr>
            <a:spLocks noGrp="1"/>
          </p:cNvSpPr>
          <p:nvPr>
            <p:ph type="ftr" sz="quarter" idx="12"/>
          </p:nvPr>
        </p:nvSpPr>
        <p:spPr/>
        <p:txBody>
          <a:bodyPr rtlCol="0"/>
          <a:lstStyle/>
          <a:p>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13871F41-6C78-4837-B62A-FE136E8171E6}" type="datetimeFigureOut">
              <a:rPr lang="zh-TW" altLang="en-US" smtClean="0"/>
              <a:t>2018/11/7</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2C06FFD3-B087-4035-8284-FEFBE4C0DCCD}" type="slidenum">
              <a:rPr lang="zh-TW" altLang="en-US" smtClean="0"/>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bg>
      <p:bgRef idx="1001">
        <a:schemeClr val="bg1"/>
      </p:bgRef>
    </p:bg>
    <p:spTree>
      <p:nvGrpSpPr>
        <p:cNvPr id="1" name=""/>
        <p:cNvGrpSpPr/>
        <p:nvPr/>
      </p:nvGrpSpPr>
      <p:grpSpPr>
        <a:xfrm>
          <a:off x="0" y="0"/>
          <a:ext cx="0" cy="0"/>
          <a:chOff x="0" y="0"/>
          <a:chExt cx="0" cy="0"/>
        </a:xfrm>
      </p:grpSpPr>
      <p:sp>
        <p:nvSpPr>
          <p:cNvPr id="10" name="直線接點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標題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TW" altLang="en-US" smtClean="0"/>
              <a:t>按一下以編輯母片標題樣式</a:t>
            </a:r>
            <a:endParaRPr kumimoji="0" lang="en-US"/>
          </a:p>
        </p:txBody>
      </p:sp>
      <p:sp>
        <p:nvSpPr>
          <p:cNvPr id="3" name="文字版面配置區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TW" altLang="en-US" smtClean="0"/>
              <a:t>按一下以編輯母片文字樣式</a:t>
            </a:r>
          </a:p>
        </p:txBody>
      </p:sp>
      <p:sp>
        <p:nvSpPr>
          <p:cNvPr id="8" name="直線接點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線接點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線接點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線接點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橢圓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內容版面配置區 17"/>
          <p:cNvSpPr>
            <a:spLocks noGrp="1"/>
          </p:cNvSpPr>
          <p:nvPr>
            <p:ph sz="quarter" idx="1"/>
          </p:nvPr>
        </p:nvSpPr>
        <p:spPr>
          <a:xfrm>
            <a:off x="304800" y="274320"/>
            <a:ext cx="5638800" cy="6327648"/>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21" name="日期版面配置區 20"/>
          <p:cNvSpPr>
            <a:spLocks noGrp="1"/>
          </p:cNvSpPr>
          <p:nvPr>
            <p:ph type="dt" sz="half" idx="14"/>
          </p:nvPr>
        </p:nvSpPr>
        <p:spPr/>
        <p:txBody>
          <a:bodyPr rtlCol="0"/>
          <a:lstStyle/>
          <a:p>
            <a:fld id="{13871F41-6C78-4837-B62A-FE136E8171E6}" type="datetimeFigureOut">
              <a:rPr lang="zh-TW" altLang="en-US" smtClean="0"/>
              <a:t>2018/11/7</a:t>
            </a:fld>
            <a:endParaRPr lang="zh-TW" altLang="en-US"/>
          </a:p>
        </p:txBody>
      </p:sp>
      <p:sp>
        <p:nvSpPr>
          <p:cNvPr id="22" name="投影片編號版面配置區 21"/>
          <p:cNvSpPr>
            <a:spLocks noGrp="1"/>
          </p:cNvSpPr>
          <p:nvPr>
            <p:ph type="sldNum" sz="quarter" idx="15"/>
          </p:nvPr>
        </p:nvSpPr>
        <p:spPr/>
        <p:txBody>
          <a:bodyPr rtlCol="0"/>
          <a:lstStyle/>
          <a:p>
            <a:fld id="{2C06FFD3-B087-4035-8284-FEFBE4C0DCCD}" type="slidenum">
              <a:rPr lang="zh-TW" altLang="en-US" smtClean="0"/>
              <a:t>‹#›</a:t>
            </a:fld>
            <a:endParaRPr lang="zh-TW" altLang="en-US"/>
          </a:p>
        </p:txBody>
      </p:sp>
      <p:sp>
        <p:nvSpPr>
          <p:cNvPr id="23" name="頁尾版面配置區 22"/>
          <p:cNvSpPr>
            <a:spLocks noGrp="1"/>
          </p:cNvSpPr>
          <p:nvPr>
            <p:ph type="ftr" sz="quarter" idx="16"/>
          </p:nvPr>
        </p:nvSpPr>
        <p:spPr/>
        <p:txBody>
          <a:bodyPr rtlCol="0"/>
          <a:lstStyle/>
          <a:p>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9" name="直線接點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橢圓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標題 1"/>
          <p:cNvSpPr>
            <a:spLocks noGrp="1"/>
          </p:cNvSpPr>
          <p:nvPr>
            <p:ph type="title"/>
          </p:nvPr>
        </p:nvSpPr>
        <p:spPr>
          <a:xfrm rot="5400000">
            <a:off x="3350133" y="3200400"/>
            <a:ext cx="6309360" cy="457200"/>
          </a:xfrm>
        </p:spPr>
        <p:txBody>
          <a:bodyPr anchor="b"/>
          <a:lstStyle>
            <a:lvl1pPr algn="l">
              <a:buNone/>
              <a:defRPr sz="2000" b="1"/>
            </a:lvl1pPr>
          </a:lstStyle>
          <a:p>
            <a:r>
              <a:rPr kumimoji="0" lang="zh-TW" altLang="en-US" smtClean="0"/>
              <a:t>按一下以編輯母片標題樣式</a:t>
            </a:r>
            <a:endParaRPr kumimoji="0" lang="en-US"/>
          </a:p>
        </p:txBody>
      </p:sp>
      <p:sp>
        <p:nvSpPr>
          <p:cNvPr id="3" name="圖片版面配置區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TW" altLang="en-US" smtClean="0"/>
              <a:t>按一下圖示以新增圖片</a:t>
            </a:r>
            <a:endParaRPr kumimoji="0" lang="en-US" dirty="0"/>
          </a:p>
        </p:txBody>
      </p:sp>
      <p:sp>
        <p:nvSpPr>
          <p:cNvPr id="4" name="文字版面配置區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TW" altLang="en-US" smtClean="0"/>
              <a:t>按一下以編輯母片文字樣式</a:t>
            </a:r>
          </a:p>
        </p:txBody>
      </p:sp>
      <p:sp>
        <p:nvSpPr>
          <p:cNvPr id="10" name="直線接點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線接點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線接點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線接點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版面配置區 16"/>
          <p:cNvSpPr>
            <a:spLocks noGrp="1"/>
          </p:cNvSpPr>
          <p:nvPr>
            <p:ph type="dt" sz="half" idx="10"/>
          </p:nvPr>
        </p:nvSpPr>
        <p:spPr/>
        <p:txBody>
          <a:bodyPr rtlCol="0"/>
          <a:lstStyle/>
          <a:p>
            <a:fld id="{13871F41-6C78-4837-B62A-FE136E8171E6}" type="datetimeFigureOut">
              <a:rPr lang="zh-TW" altLang="en-US" smtClean="0"/>
              <a:t>2018/11/7</a:t>
            </a:fld>
            <a:endParaRPr lang="zh-TW" altLang="en-US"/>
          </a:p>
        </p:txBody>
      </p:sp>
      <p:sp>
        <p:nvSpPr>
          <p:cNvPr id="18" name="投影片編號版面配置區 17"/>
          <p:cNvSpPr>
            <a:spLocks noGrp="1"/>
          </p:cNvSpPr>
          <p:nvPr>
            <p:ph type="sldNum" sz="quarter" idx="11"/>
          </p:nvPr>
        </p:nvSpPr>
        <p:spPr/>
        <p:txBody>
          <a:bodyPr rtlCol="0"/>
          <a:lstStyle/>
          <a:p>
            <a:fld id="{2C06FFD3-B087-4035-8284-FEFBE4C0DCCD}" type="slidenum">
              <a:rPr lang="zh-TW" altLang="en-US" smtClean="0"/>
              <a:t>‹#›</a:t>
            </a:fld>
            <a:endParaRPr lang="zh-TW" altLang="en-US"/>
          </a:p>
        </p:txBody>
      </p:sp>
      <p:sp>
        <p:nvSpPr>
          <p:cNvPr id="21" name="頁尾版面配置區 20"/>
          <p:cNvSpPr>
            <a:spLocks noGrp="1"/>
          </p:cNvSpPr>
          <p:nvPr>
            <p:ph type="ftr" sz="quarter" idx="12"/>
          </p:nvPr>
        </p:nvSpPr>
        <p:spPr/>
        <p:txBody>
          <a:bodyPr rtlCol="0"/>
          <a:lstStyle/>
          <a:p>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線接點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標題版面配置區 21"/>
          <p:cNvSpPr>
            <a:spLocks noGrp="1"/>
          </p:cNvSpPr>
          <p:nvPr>
            <p:ph type="title"/>
          </p:nvPr>
        </p:nvSpPr>
        <p:spPr>
          <a:xfrm>
            <a:off x="457200" y="274638"/>
            <a:ext cx="7467600" cy="1143000"/>
          </a:xfrm>
          <a:prstGeom prst="rect">
            <a:avLst/>
          </a:prstGeom>
        </p:spPr>
        <p:txBody>
          <a:bodyPr vert="horz" anchor="b">
            <a:normAutofit/>
          </a:bodyPr>
          <a:lstStyle/>
          <a:p>
            <a:r>
              <a:rPr kumimoji="0" lang="zh-TW" altLang="en-US" smtClean="0"/>
              <a:t>按一下以編輯母片標題樣式</a:t>
            </a:r>
            <a:endParaRPr kumimoji="0" lang="en-US"/>
          </a:p>
        </p:txBody>
      </p:sp>
      <p:sp>
        <p:nvSpPr>
          <p:cNvPr id="13" name="文字版面配置區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14" name="日期版面配置區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13871F41-6C78-4837-B62A-FE136E8171E6}" type="datetimeFigureOut">
              <a:rPr lang="zh-TW" altLang="en-US" smtClean="0"/>
              <a:t>2018/11/7</a:t>
            </a:fld>
            <a:endParaRPr lang="zh-TW" altLang="en-US"/>
          </a:p>
        </p:txBody>
      </p:sp>
      <p:sp>
        <p:nvSpPr>
          <p:cNvPr id="3" name="頁尾版面配置區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TW" altLang="en-US"/>
          </a:p>
        </p:txBody>
      </p:sp>
      <p:sp>
        <p:nvSpPr>
          <p:cNvPr id="7" name="直線接點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線接點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線接點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橢圓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投影片編號版面配置區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2C06FFD3-B087-4035-8284-FEFBE4C0DCCD}" type="slidenum">
              <a:rPr lang="zh-TW" altLang="en-US" smtClean="0"/>
              <a:t>‹#›</a:t>
            </a:fld>
            <a:endParaRPr lang="zh-TW"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2232856" y="3861048"/>
            <a:ext cx="6172200" cy="1894362"/>
          </a:xfrm>
        </p:spPr>
        <p:txBody>
          <a:bodyPr>
            <a:normAutofit/>
          </a:bodyPr>
          <a:lstStyle/>
          <a:p>
            <a:pPr algn="ctr"/>
            <a:r>
              <a:rPr lang="zh-TW" altLang="en-US" sz="4800" dirty="0" smtClean="0">
                <a:latin typeface="微軟正黑體" panose="020B0604030504040204" pitchFamily="34" charset="-120"/>
                <a:ea typeface="微軟正黑體" panose="020B0604030504040204" pitchFamily="34" charset="-120"/>
              </a:rPr>
              <a:t>健康與體育領域</a:t>
            </a:r>
            <a:r>
              <a:rPr lang="en-US" altLang="zh-TW" sz="4800" dirty="0" smtClean="0">
                <a:latin typeface="微軟正黑體" panose="020B0604030504040204" pitchFamily="34" charset="-120"/>
                <a:ea typeface="微軟正黑體" panose="020B0604030504040204" pitchFamily="34" charset="-120"/>
              </a:rPr>
              <a:t/>
            </a:r>
            <a:br>
              <a:rPr lang="en-US" altLang="zh-TW" sz="4800" dirty="0" smtClean="0">
                <a:latin typeface="微軟正黑體" panose="020B0604030504040204" pitchFamily="34" charset="-120"/>
                <a:ea typeface="微軟正黑體" panose="020B0604030504040204" pitchFamily="34" charset="-120"/>
              </a:rPr>
            </a:br>
            <a:r>
              <a:rPr lang="zh-TW" altLang="en-US" sz="4800" dirty="0" smtClean="0">
                <a:latin typeface="微軟正黑體" panose="020B0604030504040204" pitchFamily="34" charset="-120"/>
                <a:ea typeface="微軟正黑體" panose="020B0604030504040204" pitchFamily="34" charset="-120"/>
              </a:rPr>
              <a:t>課程綱要導讀</a:t>
            </a:r>
            <a:endParaRPr lang="zh-TW" altLang="en-US" sz="4800" dirty="0">
              <a:latin typeface="微軟正黑體" panose="020B0604030504040204" pitchFamily="34" charset="-120"/>
              <a:ea typeface="微軟正黑體" panose="020B0604030504040204" pitchFamily="34" charset="-120"/>
            </a:endParaRPr>
          </a:p>
        </p:txBody>
      </p:sp>
      <p:sp>
        <p:nvSpPr>
          <p:cNvPr id="4" name="矩形 3"/>
          <p:cNvSpPr/>
          <p:nvPr/>
        </p:nvSpPr>
        <p:spPr>
          <a:xfrm>
            <a:off x="2568600" y="3245059"/>
            <a:ext cx="5526360" cy="954107"/>
          </a:xfrm>
          <a:prstGeom prst="rect">
            <a:avLst/>
          </a:prstGeom>
        </p:spPr>
        <p:txBody>
          <a:bodyPr wrap="square">
            <a:spAutoFit/>
          </a:bodyPr>
          <a:lstStyle/>
          <a:p>
            <a:r>
              <a:rPr lang="zh-TW" altLang="en-US" sz="2800" dirty="0" smtClean="0">
                <a:latin typeface="微軟正黑體" panose="020B0604030504040204" pitchFamily="34" charset="-120"/>
                <a:ea typeface="微軟正黑體" panose="020B0604030504040204" pitchFamily="34" charset="-120"/>
              </a:rPr>
              <a:t>十二年國民基本教育</a:t>
            </a:r>
            <a:endParaRPr lang="en-US" altLang="zh-TW" sz="2800" dirty="0" smtClean="0">
              <a:latin typeface="微軟正黑體" panose="020B0604030504040204" pitchFamily="34" charset="-120"/>
              <a:ea typeface="微軟正黑體" panose="020B0604030504040204" pitchFamily="34" charset="-120"/>
            </a:endParaRPr>
          </a:p>
          <a:p>
            <a:r>
              <a:rPr lang="zh-TW" altLang="en-US" sz="2800" dirty="0" smtClean="0">
                <a:latin typeface="微軟正黑體" panose="020B0604030504040204" pitchFamily="34" charset="-120"/>
                <a:ea typeface="微軟正黑體" panose="020B0604030504040204" pitchFamily="34" charset="-120"/>
              </a:rPr>
              <a:t>國民中小學暨普通型高級中等學校 </a:t>
            </a:r>
            <a:endParaRPr lang="zh-TW" altLang="en-US" sz="28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7051429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a:xfrm>
            <a:off x="5977136" y="6356350"/>
            <a:ext cx="2133600" cy="365125"/>
          </a:xfrm>
        </p:spPr>
        <p:txBody>
          <a:bodyPr/>
          <a:lstStyle/>
          <a:p>
            <a:fld id="{7D182796-0936-4FEA-B428-AC2FE5485436}" type="slidenum">
              <a:rPr lang="zh-TW" altLang="en-US" smtClean="0"/>
              <a:pPr/>
              <a:t>10</a:t>
            </a:fld>
            <a:endParaRPr lang="zh-TW" altLang="en-US"/>
          </a:p>
        </p:txBody>
      </p:sp>
      <p:pic>
        <p:nvPicPr>
          <p:cNvPr id="3" name="圖片 2"/>
          <p:cNvPicPr>
            <a:picLocks noChangeAspect="1"/>
          </p:cNvPicPr>
          <p:nvPr/>
        </p:nvPicPr>
        <p:blipFill rotWithShape="1">
          <a:blip r:embed="rId3" cstate="print">
            <a:extLst>
              <a:ext uri="{28A0092B-C50C-407E-A947-70E740481C1C}">
                <a14:useLocalDpi xmlns:a14="http://schemas.microsoft.com/office/drawing/2010/main" val="0"/>
              </a:ext>
            </a:extLst>
          </a:blip>
          <a:srcRect l="22061" t="6300" r="15289" b="11115"/>
          <a:stretch/>
        </p:blipFill>
        <p:spPr>
          <a:xfrm>
            <a:off x="1331640" y="834058"/>
            <a:ext cx="6408712" cy="6339358"/>
          </a:xfrm>
          <a:prstGeom prst="rect">
            <a:avLst/>
          </a:prstGeom>
        </p:spPr>
      </p:pic>
      <p:sp>
        <p:nvSpPr>
          <p:cNvPr id="4" name="文字方塊 3"/>
          <p:cNvSpPr txBox="1"/>
          <p:nvPr/>
        </p:nvSpPr>
        <p:spPr bwMode="auto">
          <a:xfrm>
            <a:off x="3725517" y="2634258"/>
            <a:ext cx="1620957" cy="523220"/>
          </a:xfrm>
          <a:prstGeom prst="rect">
            <a:avLst/>
          </a:prstGeom>
          <a:noFill/>
        </p:spPr>
        <p:txBody>
          <a:bodyPr wrap="none">
            <a:spAutoFit/>
          </a:bodyPr>
          <a:lstStyle/>
          <a:p>
            <a:pPr eaLnBrk="1" hangingPunct="1">
              <a:defRPr/>
            </a:pPr>
            <a:r>
              <a:rPr lang="zh-TW" altLang="en-US" sz="2800" b="1" dirty="0">
                <a:solidFill>
                  <a:schemeClr val="bg1"/>
                </a:solidFill>
                <a:latin typeface="Microsoft JhengHei" charset="-120"/>
                <a:ea typeface="Microsoft JhengHei" charset="-120"/>
                <a:cs typeface="Microsoft JhengHei" charset="-120"/>
              </a:rPr>
              <a:t>自主行動</a:t>
            </a:r>
          </a:p>
        </p:txBody>
      </p:sp>
      <p:sp>
        <p:nvSpPr>
          <p:cNvPr id="6" name="文字方塊 5"/>
          <p:cNvSpPr txBox="1"/>
          <p:nvPr/>
        </p:nvSpPr>
        <p:spPr bwMode="auto">
          <a:xfrm>
            <a:off x="3296644" y="3880560"/>
            <a:ext cx="543739" cy="523220"/>
          </a:xfrm>
          <a:prstGeom prst="rect">
            <a:avLst/>
          </a:prstGeom>
          <a:noFill/>
        </p:spPr>
        <p:txBody>
          <a:bodyPr wrap="none">
            <a:spAutoFit/>
          </a:bodyPr>
          <a:lstStyle/>
          <a:p>
            <a:pPr eaLnBrk="1" hangingPunct="1">
              <a:defRPr/>
            </a:pPr>
            <a:r>
              <a:rPr lang="zh-TW" altLang="en-US" sz="2800" b="1" dirty="0">
                <a:solidFill>
                  <a:schemeClr val="bg1"/>
                </a:solidFill>
                <a:latin typeface="Microsoft JhengHei" charset="-120"/>
                <a:ea typeface="Microsoft JhengHei" charset="-120"/>
                <a:cs typeface="Microsoft JhengHei" charset="-120"/>
              </a:rPr>
              <a:t>會</a:t>
            </a:r>
          </a:p>
        </p:txBody>
      </p:sp>
      <p:sp>
        <p:nvSpPr>
          <p:cNvPr id="7" name="文字方塊 6"/>
          <p:cNvSpPr txBox="1"/>
          <p:nvPr/>
        </p:nvSpPr>
        <p:spPr bwMode="auto">
          <a:xfrm>
            <a:off x="3236173" y="3426346"/>
            <a:ext cx="543739" cy="523220"/>
          </a:xfrm>
          <a:prstGeom prst="rect">
            <a:avLst/>
          </a:prstGeom>
          <a:noFill/>
        </p:spPr>
        <p:txBody>
          <a:bodyPr wrap="none">
            <a:spAutoFit/>
          </a:bodyPr>
          <a:lstStyle/>
          <a:p>
            <a:pPr eaLnBrk="1" hangingPunct="1">
              <a:defRPr/>
            </a:pPr>
            <a:r>
              <a:rPr lang="zh-TW" altLang="en-US" sz="2800" b="1" dirty="0">
                <a:solidFill>
                  <a:schemeClr val="bg1"/>
                </a:solidFill>
                <a:latin typeface="Microsoft JhengHei" charset="-120"/>
                <a:ea typeface="Microsoft JhengHei" charset="-120"/>
                <a:cs typeface="Microsoft JhengHei" charset="-120"/>
              </a:rPr>
              <a:t>社</a:t>
            </a:r>
          </a:p>
        </p:txBody>
      </p:sp>
      <p:sp>
        <p:nvSpPr>
          <p:cNvPr id="8" name="文字方塊 7"/>
          <p:cNvSpPr txBox="1"/>
          <p:nvPr/>
        </p:nvSpPr>
        <p:spPr bwMode="auto">
          <a:xfrm>
            <a:off x="3512040" y="4246852"/>
            <a:ext cx="543739" cy="523220"/>
          </a:xfrm>
          <a:prstGeom prst="rect">
            <a:avLst/>
          </a:prstGeom>
          <a:noFill/>
        </p:spPr>
        <p:txBody>
          <a:bodyPr wrap="none">
            <a:spAutoFit/>
          </a:bodyPr>
          <a:lstStyle/>
          <a:p>
            <a:pPr eaLnBrk="1" hangingPunct="1">
              <a:defRPr/>
            </a:pPr>
            <a:r>
              <a:rPr lang="zh-TW" altLang="en-US" sz="2800" b="1" dirty="0">
                <a:solidFill>
                  <a:schemeClr val="bg1"/>
                </a:solidFill>
                <a:latin typeface="Microsoft JhengHei" charset="-120"/>
                <a:ea typeface="Microsoft JhengHei" charset="-120"/>
                <a:cs typeface="Microsoft JhengHei" charset="-120"/>
              </a:rPr>
              <a:t>參</a:t>
            </a:r>
          </a:p>
        </p:txBody>
      </p:sp>
      <p:sp>
        <p:nvSpPr>
          <p:cNvPr id="9" name="文字方塊 8"/>
          <p:cNvSpPr txBox="1"/>
          <p:nvPr/>
        </p:nvSpPr>
        <p:spPr bwMode="auto">
          <a:xfrm>
            <a:off x="3851920" y="4506466"/>
            <a:ext cx="543739" cy="523220"/>
          </a:xfrm>
          <a:prstGeom prst="rect">
            <a:avLst/>
          </a:prstGeom>
          <a:noFill/>
        </p:spPr>
        <p:txBody>
          <a:bodyPr wrap="none">
            <a:spAutoFit/>
          </a:bodyPr>
          <a:lstStyle/>
          <a:p>
            <a:pPr eaLnBrk="1" hangingPunct="1">
              <a:defRPr/>
            </a:pPr>
            <a:r>
              <a:rPr lang="zh-TW" altLang="en-US" sz="2800" b="1" dirty="0">
                <a:solidFill>
                  <a:schemeClr val="bg1"/>
                </a:solidFill>
                <a:latin typeface="Microsoft JhengHei" charset="-120"/>
                <a:ea typeface="Microsoft JhengHei" charset="-120"/>
                <a:cs typeface="Microsoft JhengHei" charset="-120"/>
              </a:rPr>
              <a:t>與</a:t>
            </a:r>
          </a:p>
        </p:txBody>
      </p:sp>
      <p:sp>
        <p:nvSpPr>
          <p:cNvPr id="10" name="文字方塊 9"/>
          <p:cNvSpPr txBox="1"/>
          <p:nvPr/>
        </p:nvSpPr>
        <p:spPr bwMode="auto">
          <a:xfrm>
            <a:off x="5261648" y="3453369"/>
            <a:ext cx="543739" cy="523220"/>
          </a:xfrm>
          <a:prstGeom prst="rect">
            <a:avLst/>
          </a:prstGeom>
          <a:noFill/>
        </p:spPr>
        <p:txBody>
          <a:bodyPr wrap="none">
            <a:spAutoFit/>
          </a:bodyPr>
          <a:lstStyle/>
          <a:p>
            <a:pPr eaLnBrk="1" hangingPunct="1">
              <a:defRPr/>
            </a:pPr>
            <a:r>
              <a:rPr lang="zh-TW" altLang="en-US" sz="2800" b="1" dirty="0">
                <a:solidFill>
                  <a:schemeClr val="bg1"/>
                </a:solidFill>
                <a:latin typeface="Microsoft JhengHei" charset="-120"/>
                <a:ea typeface="Microsoft JhengHei" charset="-120"/>
                <a:cs typeface="Microsoft JhengHei" charset="-120"/>
              </a:rPr>
              <a:t>溝</a:t>
            </a:r>
          </a:p>
        </p:txBody>
      </p:sp>
      <p:sp>
        <p:nvSpPr>
          <p:cNvPr id="11" name="文字方塊 10"/>
          <p:cNvSpPr txBox="1"/>
          <p:nvPr/>
        </p:nvSpPr>
        <p:spPr bwMode="auto">
          <a:xfrm>
            <a:off x="5220072" y="3886585"/>
            <a:ext cx="543739" cy="523220"/>
          </a:xfrm>
          <a:prstGeom prst="rect">
            <a:avLst/>
          </a:prstGeom>
          <a:noFill/>
        </p:spPr>
        <p:txBody>
          <a:bodyPr wrap="none">
            <a:spAutoFit/>
          </a:bodyPr>
          <a:lstStyle/>
          <a:p>
            <a:pPr eaLnBrk="1" hangingPunct="1">
              <a:defRPr/>
            </a:pPr>
            <a:r>
              <a:rPr lang="zh-TW" altLang="en-US" sz="2800" b="1" dirty="0">
                <a:solidFill>
                  <a:schemeClr val="bg1"/>
                </a:solidFill>
                <a:latin typeface="Microsoft JhengHei" charset="-120"/>
                <a:ea typeface="Microsoft JhengHei" charset="-120"/>
                <a:cs typeface="Microsoft JhengHei" charset="-120"/>
              </a:rPr>
              <a:t>通</a:t>
            </a:r>
          </a:p>
        </p:txBody>
      </p:sp>
      <p:sp>
        <p:nvSpPr>
          <p:cNvPr id="12" name="文字方塊 11"/>
          <p:cNvSpPr txBox="1"/>
          <p:nvPr/>
        </p:nvSpPr>
        <p:spPr bwMode="auto">
          <a:xfrm>
            <a:off x="4971774" y="4272481"/>
            <a:ext cx="543739" cy="523220"/>
          </a:xfrm>
          <a:prstGeom prst="rect">
            <a:avLst/>
          </a:prstGeom>
          <a:noFill/>
        </p:spPr>
        <p:txBody>
          <a:bodyPr wrap="none">
            <a:spAutoFit/>
          </a:bodyPr>
          <a:lstStyle/>
          <a:p>
            <a:pPr eaLnBrk="1" hangingPunct="1">
              <a:defRPr/>
            </a:pPr>
            <a:r>
              <a:rPr lang="zh-TW" altLang="en-US" sz="2800" b="1" dirty="0">
                <a:solidFill>
                  <a:schemeClr val="bg1"/>
                </a:solidFill>
                <a:latin typeface="Microsoft JhengHei" charset="-120"/>
                <a:ea typeface="Microsoft JhengHei" charset="-120"/>
                <a:cs typeface="Microsoft JhengHei" charset="-120"/>
              </a:rPr>
              <a:t>互</a:t>
            </a:r>
          </a:p>
        </p:txBody>
      </p:sp>
      <p:sp>
        <p:nvSpPr>
          <p:cNvPr id="13" name="文字方塊 12"/>
          <p:cNvSpPr txBox="1"/>
          <p:nvPr/>
        </p:nvSpPr>
        <p:spPr bwMode="auto">
          <a:xfrm>
            <a:off x="4631894" y="4506466"/>
            <a:ext cx="543739" cy="523220"/>
          </a:xfrm>
          <a:prstGeom prst="rect">
            <a:avLst/>
          </a:prstGeom>
          <a:noFill/>
        </p:spPr>
        <p:txBody>
          <a:bodyPr wrap="none">
            <a:spAutoFit/>
          </a:bodyPr>
          <a:lstStyle/>
          <a:p>
            <a:pPr eaLnBrk="1" hangingPunct="1">
              <a:defRPr/>
            </a:pPr>
            <a:r>
              <a:rPr lang="zh-TW" altLang="en-US" sz="2800" b="1" dirty="0">
                <a:solidFill>
                  <a:schemeClr val="bg1"/>
                </a:solidFill>
                <a:latin typeface="Microsoft JhengHei" charset="-120"/>
                <a:ea typeface="Microsoft JhengHei" charset="-120"/>
                <a:cs typeface="Microsoft JhengHei" charset="-120"/>
              </a:rPr>
              <a:t>動</a:t>
            </a:r>
          </a:p>
        </p:txBody>
      </p:sp>
      <p:sp>
        <p:nvSpPr>
          <p:cNvPr id="14" name="文字方塊 37"/>
          <p:cNvSpPr txBox="1">
            <a:spLocks noChangeArrowheads="1"/>
          </p:cNvSpPr>
          <p:nvPr/>
        </p:nvSpPr>
        <p:spPr bwMode="auto">
          <a:xfrm>
            <a:off x="3789657" y="1402022"/>
            <a:ext cx="1467068" cy="707886"/>
          </a:xfrm>
          <a:prstGeom prst="rect">
            <a:avLst/>
          </a:prstGeom>
          <a:noFill/>
          <a:ln w="9525">
            <a:noFill/>
            <a:miter lim="800000"/>
            <a:headEnd/>
            <a:tailEnd/>
          </a:ln>
        </p:spPr>
        <p:txBody>
          <a:bodyPr wrap="none">
            <a:spAutoFit/>
          </a:bodyPr>
          <a:lstStyle/>
          <a:p>
            <a:pPr algn="ctr" eaLnBrk="1" hangingPunct="1"/>
            <a:r>
              <a:rPr lang="zh-TW" altLang="en-US" sz="2000" b="1" dirty="0">
                <a:latin typeface="Microsoft JhengHei" charset="-120"/>
                <a:ea typeface="Microsoft JhengHei" charset="-120"/>
                <a:cs typeface="Microsoft JhengHei" charset="-120"/>
              </a:rPr>
              <a:t>系統思考</a:t>
            </a:r>
            <a:endParaRPr lang="en-US" altLang="zh-TW" sz="2000" b="1" dirty="0">
              <a:latin typeface="Microsoft JhengHei" charset="-120"/>
              <a:ea typeface="Microsoft JhengHei" charset="-120"/>
              <a:cs typeface="Microsoft JhengHei" charset="-120"/>
            </a:endParaRPr>
          </a:p>
          <a:p>
            <a:pPr algn="ctr" eaLnBrk="1" hangingPunct="1"/>
            <a:r>
              <a:rPr lang="zh-TW" altLang="en-US" sz="2000" b="1" dirty="0">
                <a:latin typeface="Microsoft JhengHei" charset="-120"/>
                <a:ea typeface="Microsoft JhengHei" charset="-120"/>
                <a:cs typeface="Microsoft JhengHei" charset="-120"/>
              </a:rPr>
              <a:t>與解決問題</a:t>
            </a:r>
          </a:p>
        </p:txBody>
      </p:sp>
      <p:sp>
        <p:nvSpPr>
          <p:cNvPr id="15" name="文字方塊 38"/>
          <p:cNvSpPr txBox="1">
            <a:spLocks noChangeArrowheads="1"/>
          </p:cNvSpPr>
          <p:nvPr/>
        </p:nvSpPr>
        <p:spPr bwMode="auto">
          <a:xfrm>
            <a:off x="5030277" y="1954707"/>
            <a:ext cx="1467068" cy="707886"/>
          </a:xfrm>
          <a:prstGeom prst="rect">
            <a:avLst/>
          </a:prstGeom>
          <a:noFill/>
          <a:ln w="9525">
            <a:noFill/>
            <a:miter lim="800000"/>
            <a:headEnd/>
            <a:tailEnd/>
          </a:ln>
        </p:spPr>
        <p:txBody>
          <a:bodyPr wrap="none">
            <a:spAutoFit/>
          </a:bodyPr>
          <a:lstStyle/>
          <a:p>
            <a:pPr algn="ctr" eaLnBrk="1" hangingPunct="1"/>
            <a:r>
              <a:rPr lang="zh-TW" altLang="en-US" sz="2000" b="1" dirty="0">
                <a:latin typeface="Microsoft JhengHei" charset="-120"/>
                <a:ea typeface="Microsoft JhengHei" charset="-120"/>
                <a:cs typeface="Microsoft JhengHei" charset="-120"/>
              </a:rPr>
              <a:t>規劃執行</a:t>
            </a:r>
            <a:endParaRPr lang="en-US" altLang="zh-TW" sz="2000" b="1" dirty="0">
              <a:latin typeface="Microsoft JhengHei" charset="-120"/>
              <a:ea typeface="Microsoft JhengHei" charset="-120"/>
              <a:cs typeface="Microsoft JhengHei" charset="-120"/>
            </a:endParaRPr>
          </a:p>
          <a:p>
            <a:pPr algn="ctr" eaLnBrk="1" hangingPunct="1"/>
            <a:r>
              <a:rPr lang="zh-TW" altLang="en-US" sz="2000" b="1" dirty="0">
                <a:latin typeface="Microsoft JhengHei" charset="-120"/>
                <a:ea typeface="Microsoft JhengHei" charset="-120"/>
                <a:cs typeface="Microsoft JhengHei" charset="-120"/>
              </a:rPr>
              <a:t>與創新應變</a:t>
            </a:r>
          </a:p>
        </p:txBody>
      </p:sp>
      <p:sp>
        <p:nvSpPr>
          <p:cNvPr id="16" name="文字方塊 39"/>
          <p:cNvSpPr txBox="1">
            <a:spLocks noChangeArrowheads="1"/>
          </p:cNvSpPr>
          <p:nvPr/>
        </p:nvSpPr>
        <p:spPr bwMode="auto">
          <a:xfrm>
            <a:off x="2473905" y="1986186"/>
            <a:ext cx="1467068" cy="707886"/>
          </a:xfrm>
          <a:prstGeom prst="rect">
            <a:avLst/>
          </a:prstGeom>
          <a:noFill/>
          <a:ln w="9525">
            <a:noFill/>
            <a:miter lim="800000"/>
            <a:headEnd/>
            <a:tailEnd/>
          </a:ln>
        </p:spPr>
        <p:txBody>
          <a:bodyPr wrap="none">
            <a:spAutoFit/>
          </a:bodyPr>
          <a:lstStyle/>
          <a:p>
            <a:pPr algn="ctr" eaLnBrk="1" hangingPunct="1"/>
            <a:r>
              <a:rPr lang="zh-TW" altLang="en-US" sz="2000" b="1" dirty="0">
                <a:latin typeface="Microsoft JhengHei" charset="-120"/>
                <a:ea typeface="Microsoft JhengHei" charset="-120"/>
                <a:cs typeface="Microsoft JhengHei" charset="-120"/>
              </a:rPr>
              <a:t>身心素質</a:t>
            </a:r>
            <a:endParaRPr lang="en-US" altLang="zh-TW" sz="2000" b="1" dirty="0">
              <a:latin typeface="Microsoft JhengHei" charset="-120"/>
              <a:ea typeface="Microsoft JhengHei" charset="-120"/>
              <a:cs typeface="Microsoft JhengHei" charset="-120"/>
            </a:endParaRPr>
          </a:p>
          <a:p>
            <a:pPr algn="ctr" eaLnBrk="1" hangingPunct="1"/>
            <a:r>
              <a:rPr lang="zh-TW" altLang="en-US" sz="2000" b="1" dirty="0">
                <a:latin typeface="Microsoft JhengHei" charset="-120"/>
                <a:ea typeface="Microsoft JhengHei" charset="-120"/>
                <a:cs typeface="Microsoft JhengHei" charset="-120"/>
              </a:rPr>
              <a:t>與自我精進</a:t>
            </a:r>
          </a:p>
        </p:txBody>
      </p:sp>
      <p:sp>
        <p:nvSpPr>
          <p:cNvPr id="17" name="文字方塊 32"/>
          <p:cNvSpPr txBox="1">
            <a:spLocks noChangeArrowheads="1"/>
          </p:cNvSpPr>
          <p:nvPr/>
        </p:nvSpPr>
        <p:spPr bwMode="auto">
          <a:xfrm>
            <a:off x="5707526" y="3220263"/>
            <a:ext cx="1467068" cy="707886"/>
          </a:xfrm>
          <a:prstGeom prst="rect">
            <a:avLst/>
          </a:prstGeom>
          <a:noFill/>
          <a:ln w="9525">
            <a:noFill/>
            <a:miter lim="800000"/>
            <a:headEnd/>
            <a:tailEnd/>
          </a:ln>
        </p:spPr>
        <p:txBody>
          <a:bodyPr wrap="none">
            <a:spAutoFit/>
          </a:bodyPr>
          <a:lstStyle/>
          <a:p>
            <a:pPr algn="ctr" eaLnBrk="1" hangingPunct="1"/>
            <a:r>
              <a:rPr lang="zh-TW" altLang="en-US" sz="2000" b="1" dirty="0">
                <a:latin typeface="Microsoft JhengHei" charset="-120"/>
                <a:ea typeface="Microsoft JhengHei" charset="-120"/>
                <a:cs typeface="Microsoft JhengHei" charset="-120"/>
              </a:rPr>
              <a:t>符號運用</a:t>
            </a:r>
            <a:endParaRPr lang="en-US" altLang="zh-TW" sz="2000" b="1" dirty="0">
              <a:latin typeface="Microsoft JhengHei" charset="-120"/>
              <a:ea typeface="Microsoft JhengHei" charset="-120"/>
              <a:cs typeface="Microsoft JhengHei" charset="-120"/>
            </a:endParaRPr>
          </a:p>
          <a:p>
            <a:pPr algn="ctr" eaLnBrk="1" hangingPunct="1"/>
            <a:r>
              <a:rPr lang="zh-TW" altLang="en-US" sz="2000" b="1" dirty="0">
                <a:latin typeface="Microsoft JhengHei" charset="-120"/>
                <a:ea typeface="Microsoft JhengHei" charset="-120"/>
                <a:cs typeface="Microsoft JhengHei" charset="-120"/>
              </a:rPr>
              <a:t>與溝通表達</a:t>
            </a:r>
          </a:p>
        </p:txBody>
      </p:sp>
      <p:sp>
        <p:nvSpPr>
          <p:cNvPr id="18" name="文字方塊 33"/>
          <p:cNvSpPr txBox="1">
            <a:spLocks noChangeArrowheads="1"/>
          </p:cNvSpPr>
          <p:nvPr/>
        </p:nvSpPr>
        <p:spPr bwMode="auto">
          <a:xfrm>
            <a:off x="5436096" y="4361365"/>
            <a:ext cx="1467068" cy="707886"/>
          </a:xfrm>
          <a:prstGeom prst="rect">
            <a:avLst/>
          </a:prstGeom>
          <a:noFill/>
          <a:ln w="9525">
            <a:noFill/>
            <a:miter lim="800000"/>
            <a:headEnd/>
            <a:tailEnd/>
          </a:ln>
        </p:spPr>
        <p:txBody>
          <a:bodyPr wrap="none">
            <a:spAutoFit/>
          </a:bodyPr>
          <a:lstStyle/>
          <a:p>
            <a:pPr algn="ctr" eaLnBrk="1" hangingPunct="1"/>
            <a:r>
              <a:rPr lang="zh-TW" altLang="en-US" sz="2000" b="1" dirty="0">
                <a:latin typeface="Microsoft JhengHei" charset="-120"/>
                <a:ea typeface="Microsoft JhengHei" charset="-120"/>
                <a:cs typeface="Microsoft JhengHei" charset="-120"/>
              </a:rPr>
              <a:t>科技資訊</a:t>
            </a:r>
            <a:endParaRPr lang="en-US" altLang="zh-TW" sz="2000" b="1" dirty="0">
              <a:latin typeface="Microsoft JhengHei" charset="-120"/>
              <a:ea typeface="Microsoft JhengHei" charset="-120"/>
              <a:cs typeface="Microsoft JhengHei" charset="-120"/>
            </a:endParaRPr>
          </a:p>
          <a:p>
            <a:pPr algn="ctr" eaLnBrk="1" hangingPunct="1"/>
            <a:r>
              <a:rPr lang="zh-TW" altLang="en-US" sz="2000" b="1" dirty="0">
                <a:latin typeface="Microsoft JhengHei" charset="-120"/>
                <a:ea typeface="Microsoft JhengHei" charset="-120"/>
                <a:cs typeface="Microsoft JhengHei" charset="-120"/>
              </a:rPr>
              <a:t>與媒體素養</a:t>
            </a:r>
          </a:p>
        </p:txBody>
      </p:sp>
      <p:sp>
        <p:nvSpPr>
          <p:cNvPr id="19" name="文字方塊 34"/>
          <p:cNvSpPr txBox="1">
            <a:spLocks noChangeArrowheads="1"/>
          </p:cNvSpPr>
          <p:nvPr/>
        </p:nvSpPr>
        <p:spPr bwMode="auto">
          <a:xfrm>
            <a:off x="4523191" y="5226546"/>
            <a:ext cx="1467068" cy="707886"/>
          </a:xfrm>
          <a:prstGeom prst="rect">
            <a:avLst/>
          </a:prstGeom>
          <a:noFill/>
          <a:ln w="9525">
            <a:noFill/>
            <a:miter lim="800000"/>
            <a:headEnd/>
            <a:tailEnd/>
          </a:ln>
        </p:spPr>
        <p:txBody>
          <a:bodyPr wrap="none">
            <a:spAutoFit/>
          </a:bodyPr>
          <a:lstStyle/>
          <a:p>
            <a:pPr algn="ctr" eaLnBrk="1" hangingPunct="1"/>
            <a:r>
              <a:rPr lang="zh-TW" altLang="en-US" sz="2000" b="1" dirty="0">
                <a:latin typeface="Microsoft JhengHei" charset="-120"/>
                <a:ea typeface="Microsoft JhengHei" charset="-120"/>
                <a:cs typeface="Microsoft JhengHei" charset="-120"/>
              </a:rPr>
              <a:t>藝術涵養</a:t>
            </a:r>
            <a:endParaRPr lang="en-US" altLang="zh-TW" sz="2000" b="1" dirty="0">
              <a:latin typeface="Microsoft JhengHei" charset="-120"/>
              <a:ea typeface="Microsoft JhengHei" charset="-120"/>
              <a:cs typeface="Microsoft JhengHei" charset="-120"/>
            </a:endParaRPr>
          </a:p>
          <a:p>
            <a:pPr algn="ctr" eaLnBrk="1" hangingPunct="1"/>
            <a:r>
              <a:rPr lang="zh-TW" altLang="en-US" sz="2000" b="1" dirty="0">
                <a:latin typeface="Microsoft JhengHei" charset="-120"/>
                <a:ea typeface="Microsoft JhengHei" charset="-120"/>
                <a:cs typeface="Microsoft JhengHei" charset="-120"/>
              </a:rPr>
              <a:t>與美感素養</a:t>
            </a:r>
          </a:p>
        </p:txBody>
      </p:sp>
      <p:sp>
        <p:nvSpPr>
          <p:cNvPr id="20" name="文字方塊 19"/>
          <p:cNvSpPr txBox="1"/>
          <p:nvPr/>
        </p:nvSpPr>
        <p:spPr bwMode="auto">
          <a:xfrm>
            <a:off x="1866966" y="3181177"/>
            <a:ext cx="1467068" cy="707886"/>
          </a:xfrm>
          <a:prstGeom prst="rect">
            <a:avLst/>
          </a:prstGeom>
          <a:noFill/>
        </p:spPr>
        <p:txBody>
          <a:bodyPr wrap="none">
            <a:spAutoFit/>
          </a:bodyPr>
          <a:lstStyle/>
          <a:p>
            <a:pPr algn="ctr" eaLnBrk="1" hangingPunct="1">
              <a:defRPr/>
            </a:pPr>
            <a:r>
              <a:rPr lang="zh-TW" altLang="en-US" sz="2000" b="1" dirty="0">
                <a:latin typeface="Microsoft JhengHei" charset="-120"/>
                <a:ea typeface="Microsoft JhengHei" charset="-120"/>
                <a:cs typeface="Microsoft JhengHei" charset="-120"/>
              </a:rPr>
              <a:t>多元文化</a:t>
            </a:r>
            <a:endParaRPr lang="en-US" altLang="zh-TW" sz="2000" b="1" dirty="0">
              <a:latin typeface="Microsoft JhengHei" charset="-120"/>
              <a:ea typeface="Microsoft JhengHei" charset="-120"/>
              <a:cs typeface="Microsoft JhengHei" charset="-120"/>
            </a:endParaRPr>
          </a:p>
          <a:p>
            <a:pPr algn="ctr" eaLnBrk="1" hangingPunct="1">
              <a:defRPr/>
            </a:pPr>
            <a:r>
              <a:rPr lang="zh-TW" altLang="en-US" sz="2000" b="1" dirty="0">
                <a:latin typeface="Microsoft JhengHei" charset="-120"/>
                <a:ea typeface="Microsoft JhengHei" charset="-120"/>
                <a:cs typeface="Microsoft JhengHei" charset="-120"/>
              </a:rPr>
              <a:t>與國際理解</a:t>
            </a:r>
          </a:p>
        </p:txBody>
      </p:sp>
      <p:sp>
        <p:nvSpPr>
          <p:cNvPr id="21" name="文字方塊 20"/>
          <p:cNvSpPr txBox="1"/>
          <p:nvPr/>
        </p:nvSpPr>
        <p:spPr bwMode="auto">
          <a:xfrm>
            <a:off x="2123728" y="4296947"/>
            <a:ext cx="1467068" cy="707886"/>
          </a:xfrm>
          <a:prstGeom prst="rect">
            <a:avLst/>
          </a:prstGeom>
          <a:noFill/>
        </p:spPr>
        <p:txBody>
          <a:bodyPr wrap="none">
            <a:spAutoFit/>
          </a:bodyPr>
          <a:lstStyle/>
          <a:p>
            <a:pPr algn="ctr" eaLnBrk="1" hangingPunct="1">
              <a:defRPr/>
            </a:pPr>
            <a:r>
              <a:rPr lang="zh-TW" altLang="en-US" sz="2000" b="1" dirty="0">
                <a:latin typeface="Microsoft JhengHei" charset="-120"/>
                <a:ea typeface="Microsoft JhengHei" charset="-120"/>
                <a:cs typeface="Microsoft JhengHei" charset="-120"/>
              </a:rPr>
              <a:t>人際關係</a:t>
            </a:r>
            <a:endParaRPr lang="en-US" altLang="zh-TW" sz="2000" b="1" dirty="0">
              <a:latin typeface="Microsoft JhengHei" charset="-120"/>
              <a:ea typeface="Microsoft JhengHei" charset="-120"/>
              <a:cs typeface="Microsoft JhengHei" charset="-120"/>
            </a:endParaRPr>
          </a:p>
          <a:p>
            <a:pPr algn="ctr" eaLnBrk="1" hangingPunct="1">
              <a:defRPr/>
            </a:pPr>
            <a:r>
              <a:rPr lang="zh-TW" altLang="en-US" sz="2000" b="1" dirty="0">
                <a:latin typeface="Microsoft JhengHei" charset="-120"/>
                <a:ea typeface="Microsoft JhengHei" charset="-120"/>
                <a:cs typeface="Microsoft JhengHei" charset="-120"/>
              </a:rPr>
              <a:t>與團隊合作</a:t>
            </a:r>
          </a:p>
        </p:txBody>
      </p:sp>
      <p:sp>
        <p:nvSpPr>
          <p:cNvPr id="22" name="文字方塊 21"/>
          <p:cNvSpPr txBox="1"/>
          <p:nvPr/>
        </p:nvSpPr>
        <p:spPr bwMode="auto">
          <a:xfrm>
            <a:off x="3068927" y="5226546"/>
            <a:ext cx="1467068" cy="707886"/>
          </a:xfrm>
          <a:prstGeom prst="rect">
            <a:avLst/>
          </a:prstGeom>
          <a:noFill/>
        </p:spPr>
        <p:txBody>
          <a:bodyPr wrap="none">
            <a:spAutoFit/>
          </a:bodyPr>
          <a:lstStyle/>
          <a:p>
            <a:pPr algn="ctr" eaLnBrk="1" hangingPunct="1">
              <a:defRPr/>
            </a:pPr>
            <a:r>
              <a:rPr lang="zh-TW" altLang="en-US" sz="2000" b="1" dirty="0">
                <a:latin typeface="Microsoft JhengHei" charset="-120"/>
                <a:ea typeface="Microsoft JhengHei" charset="-120"/>
                <a:cs typeface="Microsoft JhengHei" charset="-120"/>
              </a:rPr>
              <a:t>道德實踐</a:t>
            </a:r>
            <a:endParaRPr lang="en-US" altLang="zh-TW" sz="2000" b="1" dirty="0">
              <a:latin typeface="Microsoft JhengHei" charset="-120"/>
              <a:ea typeface="Microsoft JhengHei" charset="-120"/>
              <a:cs typeface="Microsoft JhengHei" charset="-120"/>
            </a:endParaRPr>
          </a:p>
          <a:p>
            <a:pPr algn="ctr" eaLnBrk="1" hangingPunct="1">
              <a:defRPr/>
            </a:pPr>
            <a:r>
              <a:rPr lang="zh-TW" altLang="en-US" sz="2000" b="1" dirty="0">
                <a:latin typeface="Microsoft JhengHei" charset="-120"/>
                <a:ea typeface="Microsoft JhengHei" charset="-120"/>
                <a:cs typeface="Microsoft JhengHei" charset="-120"/>
              </a:rPr>
              <a:t>與公民意識</a:t>
            </a:r>
          </a:p>
        </p:txBody>
      </p:sp>
      <p:sp>
        <p:nvSpPr>
          <p:cNvPr id="24" name="矩形 23"/>
          <p:cNvSpPr/>
          <p:nvPr/>
        </p:nvSpPr>
        <p:spPr>
          <a:xfrm>
            <a:off x="3391047" y="3387437"/>
            <a:ext cx="2286000" cy="830997"/>
          </a:xfrm>
          <a:prstGeom prst="rect">
            <a:avLst/>
          </a:prstGeom>
        </p:spPr>
        <p:txBody>
          <a:bodyPr wrap="square">
            <a:spAutoFit/>
          </a:bodyPr>
          <a:lstStyle/>
          <a:p>
            <a:pPr algn="ctr" eaLnBrk="1" hangingPunct="1">
              <a:defRPr/>
            </a:pPr>
            <a:r>
              <a:rPr lang="zh-TW" altLang="en-US" sz="2400" b="1" dirty="0">
                <a:latin typeface="Microsoft JhengHei" charset="-120"/>
                <a:ea typeface="Microsoft JhengHei" charset="-120"/>
                <a:cs typeface="Microsoft JhengHei" charset="-120"/>
              </a:rPr>
              <a:t>終身</a:t>
            </a:r>
            <a:endParaRPr lang="en-US" altLang="zh-TW" sz="2400" b="1" dirty="0">
              <a:latin typeface="Microsoft JhengHei" charset="-120"/>
              <a:ea typeface="Microsoft JhengHei" charset="-120"/>
              <a:cs typeface="Microsoft JhengHei" charset="-120"/>
            </a:endParaRPr>
          </a:p>
          <a:p>
            <a:pPr algn="ctr" eaLnBrk="1" hangingPunct="1">
              <a:defRPr/>
            </a:pPr>
            <a:r>
              <a:rPr lang="zh-TW" altLang="en-US" sz="2400" b="1" dirty="0">
                <a:latin typeface="Microsoft JhengHei" charset="-120"/>
                <a:ea typeface="Microsoft JhengHei" charset="-120"/>
                <a:cs typeface="Microsoft JhengHei" charset="-120"/>
              </a:rPr>
              <a:t>學習者</a:t>
            </a:r>
          </a:p>
        </p:txBody>
      </p:sp>
      <p:grpSp>
        <p:nvGrpSpPr>
          <p:cNvPr id="23" name="群組 22"/>
          <p:cNvGrpSpPr/>
          <p:nvPr/>
        </p:nvGrpSpPr>
        <p:grpSpPr>
          <a:xfrm>
            <a:off x="1019262" y="100851"/>
            <a:ext cx="7596845" cy="962516"/>
            <a:chOff x="937621" y="114320"/>
            <a:chExt cx="7596845" cy="962516"/>
          </a:xfrm>
        </p:grpSpPr>
        <p:sp>
          <p:nvSpPr>
            <p:cNvPr id="25" name="文字方塊 24"/>
            <p:cNvSpPr txBox="1"/>
            <p:nvPr/>
          </p:nvSpPr>
          <p:spPr>
            <a:xfrm>
              <a:off x="937621" y="203004"/>
              <a:ext cx="1720262" cy="830997"/>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TW" altLang="en-US" sz="2400" dirty="0" smtClean="0">
                  <a:latin typeface="微軟正黑體" panose="020B0604030504040204" pitchFamily="34" charset="-120"/>
                  <a:ea typeface="微軟正黑體" panose="020B0604030504040204" pitchFamily="34" charset="-120"/>
                </a:rPr>
                <a:t>總綱</a:t>
              </a:r>
              <a:endParaRPr lang="en-US" altLang="zh-TW" sz="2400" dirty="0" smtClean="0">
                <a:latin typeface="微軟正黑體" panose="020B0604030504040204" pitchFamily="34" charset="-120"/>
                <a:ea typeface="微軟正黑體" panose="020B0604030504040204" pitchFamily="34" charset="-120"/>
              </a:endParaRPr>
            </a:p>
            <a:p>
              <a:pPr algn="ctr"/>
              <a:r>
                <a:rPr lang="zh-TW" altLang="en-US" sz="2400" dirty="0" smtClean="0">
                  <a:latin typeface="微軟正黑體" panose="020B0604030504040204" pitchFamily="34" charset="-120"/>
                  <a:ea typeface="微軟正黑體" panose="020B0604030504040204" pitchFamily="34" charset="-120"/>
                </a:rPr>
                <a:t>核心素</a:t>
              </a:r>
              <a:r>
                <a:rPr lang="zh-TW" altLang="en-US" sz="2400" dirty="0">
                  <a:latin typeface="微軟正黑體" panose="020B0604030504040204" pitchFamily="34" charset="-120"/>
                  <a:ea typeface="微軟正黑體" panose="020B0604030504040204" pitchFamily="34" charset="-120"/>
                </a:rPr>
                <a:t>養</a:t>
              </a:r>
            </a:p>
          </p:txBody>
        </p:sp>
        <p:sp>
          <p:nvSpPr>
            <p:cNvPr id="26" name="向右箭號 25"/>
            <p:cNvSpPr/>
            <p:nvPr/>
          </p:nvSpPr>
          <p:spPr>
            <a:xfrm>
              <a:off x="2691540" y="474486"/>
              <a:ext cx="1158550" cy="288032"/>
            </a:xfrm>
            <a:prstGeom prst="right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TW" altLang="en-US"/>
            </a:p>
          </p:txBody>
        </p:sp>
        <p:sp>
          <p:nvSpPr>
            <p:cNvPr id="27" name="文字方塊 26"/>
            <p:cNvSpPr txBox="1"/>
            <p:nvPr/>
          </p:nvSpPr>
          <p:spPr>
            <a:xfrm>
              <a:off x="3861195" y="245839"/>
              <a:ext cx="4673271" cy="830997"/>
            </a:xfrm>
            <a:prstGeom prst="rect">
              <a:avLst/>
            </a:prstGeom>
            <a:ln>
              <a:prstDash val="sysDot"/>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zh-TW" altLang="en-US" sz="2400" dirty="0" smtClean="0">
                  <a:latin typeface="微軟正黑體" panose="020B0604030504040204" pitchFamily="34" charset="-120"/>
                  <a:ea typeface="微軟正黑體" panose="020B0604030504040204" pitchFamily="34" charset="-120"/>
                </a:rPr>
                <a:t>健體領</a:t>
              </a:r>
              <a:r>
                <a:rPr lang="zh-TW" altLang="en-US" sz="2400" dirty="0">
                  <a:latin typeface="微軟正黑體" panose="020B0604030504040204" pitchFamily="34" charset="-120"/>
                  <a:ea typeface="微軟正黑體" panose="020B0604030504040204" pitchFamily="34" charset="-120"/>
                </a:rPr>
                <a:t>域</a:t>
              </a:r>
              <a:endParaRPr lang="en-US" altLang="zh-TW" sz="2400" dirty="0" smtClean="0">
                <a:latin typeface="微軟正黑體" panose="020B0604030504040204" pitchFamily="34" charset="-120"/>
                <a:ea typeface="微軟正黑體" panose="020B0604030504040204" pitchFamily="34" charset="-120"/>
              </a:endParaRPr>
            </a:p>
            <a:p>
              <a:pPr algn="ctr"/>
              <a:r>
                <a:rPr lang="zh-TW" altLang="en-US" sz="2400" dirty="0" smtClean="0">
                  <a:latin typeface="微軟正黑體" panose="020B0604030504040204" pitchFamily="34" charset="-120"/>
                  <a:ea typeface="微軟正黑體" panose="020B0604030504040204" pitchFamily="34" charset="-120"/>
                </a:rPr>
                <a:t>各學習階段核心素養具體內涵</a:t>
              </a:r>
              <a:endParaRPr lang="zh-TW" altLang="en-US" sz="2400" dirty="0">
                <a:latin typeface="微軟正黑體" panose="020B0604030504040204" pitchFamily="34" charset="-120"/>
                <a:ea typeface="微軟正黑體" panose="020B0604030504040204" pitchFamily="34" charset="-120"/>
              </a:endParaRPr>
            </a:p>
          </p:txBody>
        </p:sp>
        <p:sp>
          <p:nvSpPr>
            <p:cNvPr id="28" name="文字方塊 27"/>
            <p:cNvSpPr txBox="1"/>
            <p:nvPr/>
          </p:nvSpPr>
          <p:spPr>
            <a:xfrm>
              <a:off x="2707609" y="114320"/>
              <a:ext cx="1189613" cy="461665"/>
            </a:xfrm>
            <a:prstGeom prst="rect">
              <a:avLst/>
            </a:prstGeom>
            <a:noFill/>
          </p:spPr>
          <p:txBody>
            <a:bodyPr wrap="square" rtlCol="0">
              <a:spAutoFit/>
            </a:bodyPr>
            <a:lstStyle/>
            <a:p>
              <a:pPr algn="ctr"/>
              <a:r>
                <a:rPr lang="zh-TW" altLang="en-US" sz="2400" b="1" dirty="0" smtClean="0">
                  <a:solidFill>
                    <a:srgbClr val="00B050"/>
                  </a:solidFill>
                  <a:latin typeface="Microsoft JhengHei" charset="-120"/>
                  <a:ea typeface="Microsoft JhengHei" charset="-120"/>
                  <a:cs typeface="Microsoft JhengHei" charset="-120"/>
                </a:rPr>
                <a:t>轉</a:t>
              </a:r>
              <a:r>
                <a:rPr lang="zh-TW" altLang="en-US" sz="2400" b="1" dirty="0">
                  <a:solidFill>
                    <a:srgbClr val="00B050"/>
                  </a:solidFill>
                  <a:latin typeface="Microsoft JhengHei" charset="-120"/>
                  <a:ea typeface="Microsoft JhengHei" charset="-120"/>
                  <a:cs typeface="Microsoft JhengHei" charset="-120"/>
                </a:rPr>
                <a:t>化</a:t>
              </a:r>
            </a:p>
          </p:txBody>
        </p:sp>
      </p:grpSp>
      <p:sp>
        <p:nvSpPr>
          <p:cNvPr id="5" name="矩形 4"/>
          <p:cNvSpPr/>
          <p:nvPr/>
        </p:nvSpPr>
        <p:spPr>
          <a:xfrm>
            <a:off x="2187987" y="2809568"/>
            <a:ext cx="579005" cy="461665"/>
          </a:xfrm>
          <a:prstGeom prst="rect">
            <a:avLst/>
          </a:prstGeom>
        </p:spPr>
        <p:txBody>
          <a:bodyPr wrap="none">
            <a:spAutoFit/>
          </a:bodyPr>
          <a:lstStyle/>
          <a:p>
            <a:r>
              <a:rPr lang="en-US" altLang="zh-TW" sz="2400" dirty="0" smtClean="0">
                <a:solidFill>
                  <a:srgbClr val="E71255"/>
                </a:solidFill>
              </a:rPr>
              <a:t>C3</a:t>
            </a:r>
            <a:endParaRPr lang="zh-TW" altLang="en-US" sz="2400" dirty="0">
              <a:solidFill>
                <a:srgbClr val="E71255"/>
              </a:solidFill>
            </a:endParaRPr>
          </a:p>
        </p:txBody>
      </p:sp>
      <p:sp>
        <p:nvSpPr>
          <p:cNvPr id="37" name="矩形 36"/>
          <p:cNvSpPr/>
          <p:nvPr/>
        </p:nvSpPr>
        <p:spPr>
          <a:xfrm>
            <a:off x="2555776" y="4938514"/>
            <a:ext cx="579005" cy="461665"/>
          </a:xfrm>
          <a:prstGeom prst="rect">
            <a:avLst/>
          </a:prstGeom>
        </p:spPr>
        <p:txBody>
          <a:bodyPr wrap="none">
            <a:spAutoFit/>
          </a:bodyPr>
          <a:lstStyle/>
          <a:p>
            <a:r>
              <a:rPr lang="en-US" altLang="zh-TW" sz="2400" smtClean="0">
                <a:solidFill>
                  <a:srgbClr val="E71255"/>
                </a:solidFill>
              </a:rPr>
              <a:t>C2</a:t>
            </a:r>
            <a:endParaRPr lang="zh-TW" altLang="en-US" sz="2400" dirty="0">
              <a:solidFill>
                <a:srgbClr val="E71255"/>
              </a:solidFill>
            </a:endParaRPr>
          </a:p>
        </p:txBody>
      </p:sp>
      <p:sp>
        <p:nvSpPr>
          <p:cNvPr id="38" name="矩形 37"/>
          <p:cNvSpPr/>
          <p:nvPr/>
        </p:nvSpPr>
        <p:spPr>
          <a:xfrm>
            <a:off x="3751649" y="5841491"/>
            <a:ext cx="579005" cy="461665"/>
          </a:xfrm>
          <a:prstGeom prst="rect">
            <a:avLst/>
          </a:prstGeom>
        </p:spPr>
        <p:txBody>
          <a:bodyPr wrap="none">
            <a:spAutoFit/>
          </a:bodyPr>
          <a:lstStyle/>
          <a:p>
            <a:r>
              <a:rPr lang="en-US" altLang="zh-TW" sz="2400" dirty="0" smtClean="0">
                <a:solidFill>
                  <a:srgbClr val="E71255"/>
                </a:solidFill>
              </a:rPr>
              <a:t>C1</a:t>
            </a:r>
            <a:endParaRPr lang="zh-TW" altLang="en-US" sz="2400" dirty="0">
              <a:solidFill>
                <a:srgbClr val="E71255"/>
              </a:solidFill>
            </a:endParaRPr>
          </a:p>
        </p:txBody>
      </p:sp>
      <p:sp>
        <p:nvSpPr>
          <p:cNvPr id="39" name="矩形 38"/>
          <p:cNvSpPr/>
          <p:nvPr/>
        </p:nvSpPr>
        <p:spPr>
          <a:xfrm>
            <a:off x="5922151" y="4995713"/>
            <a:ext cx="561372" cy="461665"/>
          </a:xfrm>
          <a:prstGeom prst="rect">
            <a:avLst/>
          </a:prstGeom>
        </p:spPr>
        <p:txBody>
          <a:bodyPr wrap="none">
            <a:spAutoFit/>
          </a:bodyPr>
          <a:lstStyle/>
          <a:p>
            <a:r>
              <a:rPr lang="en-US" altLang="zh-TW" sz="2400" dirty="0" smtClean="0">
                <a:solidFill>
                  <a:schemeClr val="accent6">
                    <a:lumMod val="75000"/>
                  </a:schemeClr>
                </a:solidFill>
              </a:rPr>
              <a:t>B2</a:t>
            </a:r>
            <a:endParaRPr lang="zh-TW" altLang="en-US" sz="2400" dirty="0">
              <a:solidFill>
                <a:schemeClr val="accent6">
                  <a:lumMod val="75000"/>
                </a:schemeClr>
              </a:solidFill>
            </a:endParaRPr>
          </a:p>
        </p:txBody>
      </p:sp>
      <p:sp>
        <p:nvSpPr>
          <p:cNvPr id="43" name="矩形 42"/>
          <p:cNvSpPr/>
          <p:nvPr/>
        </p:nvSpPr>
        <p:spPr>
          <a:xfrm>
            <a:off x="4658700" y="5841491"/>
            <a:ext cx="561372" cy="461665"/>
          </a:xfrm>
          <a:prstGeom prst="rect">
            <a:avLst/>
          </a:prstGeom>
        </p:spPr>
        <p:txBody>
          <a:bodyPr wrap="none">
            <a:spAutoFit/>
          </a:bodyPr>
          <a:lstStyle/>
          <a:p>
            <a:r>
              <a:rPr lang="en-US" altLang="zh-TW" sz="2400" smtClean="0">
                <a:solidFill>
                  <a:schemeClr val="accent6">
                    <a:lumMod val="75000"/>
                  </a:schemeClr>
                </a:solidFill>
              </a:rPr>
              <a:t>B3</a:t>
            </a:r>
            <a:endParaRPr lang="zh-TW" altLang="en-US" sz="2400" dirty="0">
              <a:solidFill>
                <a:schemeClr val="accent6">
                  <a:lumMod val="75000"/>
                </a:schemeClr>
              </a:solidFill>
            </a:endParaRPr>
          </a:p>
        </p:txBody>
      </p:sp>
      <p:sp>
        <p:nvSpPr>
          <p:cNvPr id="44" name="矩形 43"/>
          <p:cNvSpPr/>
          <p:nvPr/>
        </p:nvSpPr>
        <p:spPr>
          <a:xfrm>
            <a:off x="6303933" y="2789459"/>
            <a:ext cx="561372" cy="461665"/>
          </a:xfrm>
          <a:prstGeom prst="rect">
            <a:avLst/>
          </a:prstGeom>
        </p:spPr>
        <p:txBody>
          <a:bodyPr wrap="none">
            <a:spAutoFit/>
          </a:bodyPr>
          <a:lstStyle/>
          <a:p>
            <a:r>
              <a:rPr lang="en-US" altLang="zh-TW" sz="2400" dirty="0" smtClean="0">
                <a:solidFill>
                  <a:schemeClr val="accent6">
                    <a:lumMod val="75000"/>
                  </a:schemeClr>
                </a:solidFill>
              </a:rPr>
              <a:t>B1</a:t>
            </a:r>
            <a:endParaRPr lang="zh-TW" altLang="en-US" sz="2400" dirty="0">
              <a:solidFill>
                <a:schemeClr val="accent6">
                  <a:lumMod val="75000"/>
                </a:schemeClr>
              </a:solidFill>
            </a:endParaRPr>
          </a:p>
        </p:txBody>
      </p:sp>
      <p:sp>
        <p:nvSpPr>
          <p:cNvPr id="45" name="矩形 44"/>
          <p:cNvSpPr/>
          <p:nvPr/>
        </p:nvSpPr>
        <p:spPr>
          <a:xfrm>
            <a:off x="3080489" y="1603355"/>
            <a:ext cx="561372" cy="461665"/>
          </a:xfrm>
          <a:prstGeom prst="rect">
            <a:avLst/>
          </a:prstGeom>
        </p:spPr>
        <p:txBody>
          <a:bodyPr wrap="none">
            <a:spAutoFit/>
          </a:bodyPr>
          <a:lstStyle/>
          <a:p>
            <a:r>
              <a:rPr lang="en-US" altLang="zh-TW" sz="2400" dirty="0">
                <a:solidFill>
                  <a:srgbClr val="0070C0"/>
                </a:solidFill>
              </a:rPr>
              <a:t>A1</a:t>
            </a:r>
            <a:endParaRPr lang="zh-TW" altLang="en-US" sz="2400" dirty="0">
              <a:solidFill>
                <a:srgbClr val="0070C0"/>
              </a:solidFill>
            </a:endParaRPr>
          </a:p>
        </p:txBody>
      </p:sp>
      <p:sp>
        <p:nvSpPr>
          <p:cNvPr id="46" name="矩形 45"/>
          <p:cNvSpPr/>
          <p:nvPr/>
        </p:nvSpPr>
        <p:spPr>
          <a:xfrm>
            <a:off x="4256313" y="2041004"/>
            <a:ext cx="561372" cy="461665"/>
          </a:xfrm>
          <a:prstGeom prst="rect">
            <a:avLst/>
          </a:prstGeom>
        </p:spPr>
        <p:txBody>
          <a:bodyPr wrap="none">
            <a:spAutoFit/>
          </a:bodyPr>
          <a:lstStyle/>
          <a:p>
            <a:r>
              <a:rPr lang="en-US" altLang="zh-TW" sz="2400" smtClean="0">
                <a:solidFill>
                  <a:srgbClr val="0070C0"/>
                </a:solidFill>
              </a:rPr>
              <a:t>A2</a:t>
            </a:r>
            <a:endParaRPr lang="zh-TW" altLang="en-US" sz="2400" dirty="0">
              <a:solidFill>
                <a:srgbClr val="0070C0"/>
              </a:solidFill>
            </a:endParaRPr>
          </a:p>
        </p:txBody>
      </p:sp>
      <p:sp>
        <p:nvSpPr>
          <p:cNvPr id="47" name="矩形 46"/>
          <p:cNvSpPr/>
          <p:nvPr/>
        </p:nvSpPr>
        <p:spPr>
          <a:xfrm>
            <a:off x="5360779" y="1572106"/>
            <a:ext cx="561372" cy="461665"/>
          </a:xfrm>
          <a:prstGeom prst="rect">
            <a:avLst/>
          </a:prstGeom>
        </p:spPr>
        <p:txBody>
          <a:bodyPr wrap="none">
            <a:spAutoFit/>
          </a:bodyPr>
          <a:lstStyle/>
          <a:p>
            <a:r>
              <a:rPr lang="en-US" altLang="zh-TW" sz="2400" dirty="0" smtClean="0">
                <a:solidFill>
                  <a:srgbClr val="0070C0"/>
                </a:solidFill>
              </a:rPr>
              <a:t>A3</a:t>
            </a:r>
            <a:endParaRPr lang="zh-TW" altLang="en-US" sz="2400" dirty="0">
              <a:solidFill>
                <a:srgbClr val="0070C0"/>
              </a:solidFill>
            </a:endParaRPr>
          </a:p>
        </p:txBody>
      </p:sp>
    </p:spTree>
    <p:extLst>
      <p:ext uri="{BB962C8B-B14F-4D97-AF65-F5344CB8AC3E}">
        <p14:creationId xmlns:p14="http://schemas.microsoft.com/office/powerpoint/2010/main" val="6767693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4294967295"/>
          </p:nvPr>
        </p:nvSpPr>
        <p:spPr>
          <a:xfrm>
            <a:off x="6553200" y="6356350"/>
            <a:ext cx="2133600" cy="365125"/>
          </a:xfrm>
          <a:prstGeom prst="rect">
            <a:avLst/>
          </a:prstGeom>
        </p:spPr>
        <p:txBody>
          <a:bodyPr/>
          <a:lstStyle/>
          <a:p>
            <a:pPr>
              <a:defRPr/>
            </a:pPr>
            <a:fld id="{9C43862D-E695-4545-88C2-9979944A62DB}" type="slidenum">
              <a:rPr lang="zh-TW" altLang="en-US" smtClean="0"/>
              <a:pPr>
                <a:defRPr/>
              </a:pPr>
              <a:t>11</a:t>
            </a:fld>
            <a:endParaRPr lang="zh-TW" altLang="en-US"/>
          </a:p>
        </p:txBody>
      </p:sp>
      <p:sp>
        <p:nvSpPr>
          <p:cNvPr id="10" name="標題 5"/>
          <p:cNvSpPr txBox="1">
            <a:spLocks/>
          </p:cNvSpPr>
          <p:nvPr/>
        </p:nvSpPr>
        <p:spPr bwMode="auto">
          <a:xfrm>
            <a:off x="617544" y="435440"/>
            <a:ext cx="68690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4400" kern="1200">
                <a:solidFill>
                  <a:schemeClr val="tx1"/>
                </a:solidFill>
                <a:latin typeface="微軟正黑體" pitchFamily="34" charset="-120"/>
                <a:ea typeface="微軟正黑體" pitchFamily="34" charset="-120"/>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2pPr>
            <a:lvl3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3pPr>
            <a:lvl4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4pPr>
            <a:lvl5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5pPr>
            <a:lvl6pPr marL="4572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6pPr>
            <a:lvl7pPr marL="9144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7pPr>
            <a:lvl8pPr marL="13716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8pPr>
            <a:lvl9pPr marL="18288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9pPr>
          </a:lstStyle>
          <a:p>
            <a:pPr algn="l" defTabSz="1955800">
              <a:lnSpc>
                <a:spcPct val="90000"/>
              </a:lnSpc>
              <a:spcAft>
                <a:spcPct val="35000"/>
              </a:spcAft>
            </a:pPr>
            <a:r>
              <a:rPr lang="zh-TW" altLang="en-US" sz="4000" b="1" dirty="0">
                <a:solidFill>
                  <a:srgbClr val="098E40"/>
                </a:solidFill>
                <a:effectLst>
                  <a:outerShdw blurRad="38100" dist="38100" dir="2700000" algn="tl">
                    <a:srgbClr val="000000">
                      <a:alpha val="18000"/>
                    </a:srgbClr>
                  </a:outerShdw>
                </a:effectLst>
                <a:cs typeface="+mn-cs"/>
              </a:rPr>
              <a:t>伍</a:t>
            </a:r>
            <a:r>
              <a:rPr lang="zh-TW" altLang="en-US" sz="4000" b="1" dirty="0" smtClean="0">
                <a:solidFill>
                  <a:srgbClr val="098E40"/>
                </a:solidFill>
                <a:effectLst>
                  <a:outerShdw blurRad="38100" dist="38100" dir="2700000" algn="tl">
                    <a:srgbClr val="000000">
                      <a:alpha val="18000"/>
                    </a:srgbClr>
                  </a:outerShdw>
                </a:effectLst>
                <a:cs typeface="+mn-cs"/>
              </a:rPr>
              <a:t>、</a:t>
            </a:r>
            <a:r>
              <a:rPr lang="zh-TW" altLang="en-US" sz="4000" b="1" dirty="0">
                <a:solidFill>
                  <a:srgbClr val="098E40"/>
                </a:solidFill>
                <a:effectLst>
                  <a:outerShdw blurRad="38100" dist="38100" dir="2700000" algn="tl">
                    <a:srgbClr val="000000">
                      <a:alpha val="18000"/>
                    </a:srgbClr>
                  </a:outerShdw>
                </a:effectLst>
                <a:cs typeface="+mn-cs"/>
              </a:rPr>
              <a:t>健體領域學習重點</a:t>
            </a:r>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798" y="1834208"/>
            <a:ext cx="6856758"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3798" y="2924471"/>
            <a:ext cx="26302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4468" y="2924471"/>
            <a:ext cx="4256087"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3798" y="3934138"/>
            <a:ext cx="1315138"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93377" y="3934138"/>
            <a:ext cx="13843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8"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77677" y="3934138"/>
            <a:ext cx="13843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9"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20265" y="3935016"/>
            <a:ext cx="2792413"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0"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14056" y="4882751"/>
            <a:ext cx="13843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1"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25332" y="4882751"/>
            <a:ext cx="1487346"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標題 5"/>
          <p:cNvSpPr txBox="1">
            <a:spLocks/>
          </p:cNvSpPr>
          <p:nvPr/>
        </p:nvSpPr>
        <p:spPr bwMode="auto">
          <a:xfrm>
            <a:off x="683568" y="1222198"/>
            <a:ext cx="686901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4400" kern="1200">
                <a:solidFill>
                  <a:schemeClr val="tx1"/>
                </a:solidFill>
                <a:latin typeface="微軟正黑體" pitchFamily="34" charset="-120"/>
                <a:ea typeface="微軟正黑體" pitchFamily="34" charset="-120"/>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2pPr>
            <a:lvl3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3pPr>
            <a:lvl4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4pPr>
            <a:lvl5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5pPr>
            <a:lvl6pPr marL="4572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6pPr>
            <a:lvl7pPr marL="9144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7pPr>
            <a:lvl8pPr marL="13716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8pPr>
            <a:lvl9pPr marL="18288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9pPr>
          </a:lstStyle>
          <a:p>
            <a:pPr algn="l" defTabSz="1955800">
              <a:lnSpc>
                <a:spcPct val="90000"/>
              </a:lnSpc>
              <a:spcAft>
                <a:spcPct val="35000"/>
              </a:spcAft>
            </a:pPr>
            <a:r>
              <a:rPr lang="zh-TW" altLang="en-US" sz="3600" dirty="0" smtClean="0">
                <a:cs typeface="+mn-cs"/>
              </a:rPr>
              <a:t>一</a:t>
            </a:r>
            <a:r>
              <a:rPr lang="zh-TW" altLang="en-US" sz="3600" dirty="0">
                <a:cs typeface="+mn-cs"/>
              </a:rPr>
              <a:t>、</a:t>
            </a:r>
            <a:r>
              <a:rPr lang="zh-TW" altLang="en-US" sz="3600" dirty="0" smtClean="0">
                <a:cs typeface="+mn-cs"/>
              </a:rPr>
              <a:t>架構說明</a:t>
            </a:r>
            <a:endParaRPr lang="zh-TW" altLang="en-US" sz="3600" dirty="0">
              <a:cs typeface="+mn-cs"/>
            </a:endParaRPr>
          </a:p>
        </p:txBody>
      </p:sp>
    </p:spTree>
    <p:extLst>
      <p:ext uri="{BB962C8B-B14F-4D97-AF65-F5344CB8AC3E}">
        <p14:creationId xmlns:p14="http://schemas.microsoft.com/office/powerpoint/2010/main" val="3572513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4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10245"/>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1024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4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2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24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2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5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2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algn="ctr"/>
            <a:r>
              <a:rPr lang="en-US" altLang="zh-TW" sz="3200" dirty="0" smtClean="0">
                <a:latin typeface="微軟正黑體" panose="020B0604030504040204" pitchFamily="34" charset="-120"/>
                <a:ea typeface="微軟正黑體" panose="020B0604030504040204" pitchFamily="34" charset="-120"/>
              </a:rPr>
              <a:t>【</a:t>
            </a:r>
            <a:r>
              <a:rPr lang="zh-TW" altLang="en-US" sz="3200" dirty="0" smtClean="0">
                <a:latin typeface="微軟正黑體" panose="020B0604030504040204" pitchFamily="34" charset="-120"/>
                <a:ea typeface="微軟正黑體" panose="020B0604030504040204" pitchFamily="34" charset="-120"/>
              </a:rPr>
              <a:t>健體領綱打油詩</a:t>
            </a:r>
            <a:r>
              <a:rPr lang="en-US" altLang="zh-TW" sz="3200" dirty="0" smtClean="0">
                <a:latin typeface="微軟正黑體" panose="020B0604030504040204" pitchFamily="34" charset="-120"/>
                <a:ea typeface="微軟正黑體" panose="020B0604030504040204" pitchFamily="34" charset="-120"/>
              </a:rPr>
              <a:t>】</a:t>
            </a:r>
            <a:endParaRPr lang="zh-TW" altLang="en-US" sz="3200" dirty="0">
              <a:latin typeface="微軟正黑體" panose="020B0604030504040204" pitchFamily="34" charset="-120"/>
              <a:ea typeface="微軟正黑體" panose="020B0604030504040204" pitchFamily="34" charset="-120"/>
            </a:endParaRPr>
          </a:p>
        </p:txBody>
      </p:sp>
      <p:sp>
        <p:nvSpPr>
          <p:cNvPr id="3" name="內容版面配置區 2"/>
          <p:cNvSpPr>
            <a:spLocks noGrp="1"/>
          </p:cNvSpPr>
          <p:nvPr>
            <p:ph sz="quarter" idx="1"/>
          </p:nvPr>
        </p:nvSpPr>
        <p:spPr/>
        <p:txBody>
          <a:bodyPr>
            <a:noAutofit/>
          </a:bodyPr>
          <a:lstStyle/>
          <a:p>
            <a:pPr marL="0" indent="0" algn="ctr">
              <a:buNone/>
            </a:pPr>
            <a:r>
              <a:rPr lang="zh-TW" altLang="en-US" sz="3600" dirty="0" smtClean="0">
                <a:latin typeface="標楷體" panose="03000509000000000000" pitchFamily="65" charset="-120"/>
                <a:ea typeface="標楷體" panose="03000509000000000000" pitchFamily="65" charset="-120"/>
              </a:rPr>
              <a:t>學習重點分兩部  表現內容須兼顧</a:t>
            </a:r>
            <a:endParaRPr lang="en-US" altLang="zh-TW" sz="3600" dirty="0" smtClean="0">
              <a:latin typeface="標楷體" panose="03000509000000000000" pitchFamily="65" charset="-120"/>
              <a:ea typeface="標楷體" panose="03000509000000000000" pitchFamily="65" charset="-120"/>
            </a:endParaRPr>
          </a:p>
          <a:p>
            <a:pPr marL="0" indent="0" algn="ctr">
              <a:buNone/>
            </a:pPr>
            <a:r>
              <a:rPr lang="zh-TW" altLang="en-US" sz="3600" dirty="0">
                <a:latin typeface="標楷體" panose="03000509000000000000" pitchFamily="65" charset="-120"/>
                <a:ea typeface="標楷體" panose="03000509000000000000" pitchFamily="65" charset="-120"/>
              </a:rPr>
              <a:t>表現四類</a:t>
            </a:r>
            <a:r>
              <a:rPr lang="zh-TW" altLang="en-US" sz="3600" dirty="0" smtClean="0">
                <a:latin typeface="標楷體" panose="03000509000000000000" pitchFamily="65" charset="-120"/>
                <a:ea typeface="標楷體" panose="03000509000000000000" pitchFamily="65" charset="-120"/>
              </a:rPr>
              <a:t>十六項  知情技外有行為</a:t>
            </a:r>
            <a:endParaRPr lang="en-US" altLang="zh-TW" sz="3600" dirty="0" smtClean="0">
              <a:latin typeface="標楷體" panose="03000509000000000000" pitchFamily="65" charset="-120"/>
              <a:ea typeface="標楷體" panose="03000509000000000000" pitchFamily="65" charset="-120"/>
            </a:endParaRPr>
          </a:p>
          <a:p>
            <a:pPr marL="0" indent="0" algn="ctr">
              <a:buNone/>
            </a:pPr>
            <a:r>
              <a:rPr lang="zh-TW" altLang="en-US" sz="3600" dirty="0">
                <a:latin typeface="標楷體" panose="03000509000000000000" pitchFamily="65" charset="-120"/>
                <a:ea typeface="標楷體" panose="03000509000000000000" pitchFamily="65" charset="-120"/>
              </a:rPr>
              <a:t>內容</a:t>
            </a:r>
            <a:r>
              <a:rPr lang="zh-TW" altLang="en-US" sz="3600" dirty="0" smtClean="0">
                <a:latin typeface="標楷體" panose="03000509000000000000" pitchFamily="65" charset="-120"/>
                <a:ea typeface="標楷體" panose="03000509000000000000" pitchFamily="65" charset="-120"/>
              </a:rPr>
              <a:t>九類二六項  前三融合後各表</a:t>
            </a:r>
            <a:endParaRPr lang="en-US" altLang="zh-TW" sz="3600" dirty="0" smtClean="0">
              <a:latin typeface="標楷體" panose="03000509000000000000" pitchFamily="65" charset="-120"/>
              <a:ea typeface="標楷體" panose="03000509000000000000" pitchFamily="65" charset="-120"/>
            </a:endParaRPr>
          </a:p>
          <a:p>
            <a:pPr marL="0" indent="0" algn="ctr">
              <a:buNone/>
            </a:pPr>
            <a:r>
              <a:rPr lang="zh-TW" altLang="en-US" sz="3600" dirty="0" smtClean="0">
                <a:latin typeface="標楷體" panose="03000509000000000000" pitchFamily="65" charset="-120"/>
                <a:ea typeface="標楷體" panose="03000509000000000000" pitchFamily="65" charset="-120"/>
              </a:rPr>
              <a:t>健體領綱九素養  成就孩子自動好</a:t>
            </a:r>
            <a:endParaRPr lang="zh-TW" altLang="en-US" sz="3600" dirty="0">
              <a:latin typeface="標楷體" panose="03000509000000000000" pitchFamily="65" charset="-120"/>
              <a:ea typeface="標楷體" panose="03000509000000000000" pitchFamily="65" charset="-12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4293096"/>
            <a:ext cx="3730367" cy="2329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9980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611560" y="1196752"/>
            <a:ext cx="8229600" cy="4857403"/>
          </a:xfrm>
        </p:spPr>
        <p:txBody>
          <a:bodyPr/>
          <a:lstStyle/>
          <a:p>
            <a:pPr marL="0" indent="0">
              <a:buNone/>
            </a:pPr>
            <a:r>
              <a:rPr lang="zh-TW" altLang="en-US" dirty="0" smtClean="0"/>
              <a:t>                </a:t>
            </a:r>
            <a:endParaRPr lang="zh-TW" altLang="en-US" sz="2400" b="1" dirty="0"/>
          </a:p>
        </p:txBody>
      </p:sp>
      <p:sp>
        <p:nvSpPr>
          <p:cNvPr id="45" name="矩形 44"/>
          <p:cNvSpPr/>
          <p:nvPr/>
        </p:nvSpPr>
        <p:spPr>
          <a:xfrm>
            <a:off x="4231586" y="766513"/>
            <a:ext cx="4536504" cy="769441"/>
          </a:xfrm>
          <a:prstGeom prst="rect">
            <a:avLst/>
          </a:prstGeom>
        </p:spPr>
        <p:txBody>
          <a:bodyPr wrap="square">
            <a:spAutoFit/>
          </a:bodyPr>
          <a:lstStyle/>
          <a:p>
            <a:pPr algn="ctr"/>
            <a:r>
              <a:rPr lang="en-US" altLang="zh-TW" sz="4400" b="1" dirty="0">
                <a:solidFill>
                  <a:srgbClr val="A50021"/>
                </a:solidFill>
                <a:latin typeface="微軟正黑體" panose="020B0604030504040204" pitchFamily="34" charset="-120"/>
                <a:ea typeface="微軟正黑體" panose="020B0604030504040204" pitchFamily="34" charset="-120"/>
              </a:rPr>
              <a:t>4</a:t>
            </a:r>
            <a:r>
              <a:rPr lang="zh-TW" altLang="en-US" sz="2800" b="1" dirty="0" smtClean="0">
                <a:solidFill>
                  <a:srgbClr val="A50021"/>
                </a:solidFill>
                <a:latin typeface="微軟正黑體" panose="020B0604030504040204" pitchFamily="34" charset="-120"/>
                <a:ea typeface="微軟正黑體" panose="020B0604030504040204" pitchFamily="34" charset="-120"/>
              </a:rPr>
              <a:t>個類別及</a:t>
            </a:r>
            <a:r>
              <a:rPr lang="en-US" altLang="zh-TW" sz="4400" b="1" dirty="0" smtClean="0">
                <a:solidFill>
                  <a:srgbClr val="A50021"/>
                </a:solidFill>
                <a:latin typeface="微軟正黑體" panose="020B0604030504040204" pitchFamily="34" charset="-120"/>
                <a:ea typeface="微軟正黑體" panose="020B0604030504040204" pitchFamily="34" charset="-120"/>
              </a:rPr>
              <a:t>16</a:t>
            </a:r>
            <a:r>
              <a:rPr lang="zh-TW" altLang="en-US" sz="2800" b="1" dirty="0" smtClean="0">
                <a:solidFill>
                  <a:srgbClr val="A50021"/>
                </a:solidFill>
                <a:latin typeface="微軟正黑體" panose="020B0604030504040204" pitchFamily="34" charset="-120"/>
                <a:ea typeface="微軟正黑體" panose="020B0604030504040204" pitchFamily="34" charset="-120"/>
              </a:rPr>
              <a:t>個次項目</a:t>
            </a:r>
            <a:endParaRPr lang="zh-TW" altLang="en-US" sz="2800" dirty="0">
              <a:solidFill>
                <a:srgbClr val="A50021"/>
              </a:solidFill>
              <a:latin typeface="微軟正黑體" panose="020B0604030504040204" pitchFamily="34" charset="-120"/>
              <a:ea typeface="微軟正黑體" panose="020B0604030504040204" pitchFamily="34" charset="-120"/>
            </a:endParaRPr>
          </a:p>
        </p:txBody>
      </p:sp>
      <p:grpSp>
        <p:nvGrpSpPr>
          <p:cNvPr id="9" name="群組 8"/>
          <p:cNvGrpSpPr/>
          <p:nvPr/>
        </p:nvGrpSpPr>
        <p:grpSpPr>
          <a:xfrm>
            <a:off x="559711" y="1591721"/>
            <a:ext cx="8095570" cy="4670006"/>
            <a:chOff x="107504" y="637956"/>
            <a:chExt cx="8814264" cy="5709044"/>
          </a:xfrm>
        </p:grpSpPr>
        <p:sp>
          <p:nvSpPr>
            <p:cNvPr id="34" name="手繪多邊形 33"/>
            <p:cNvSpPr/>
            <p:nvPr/>
          </p:nvSpPr>
          <p:spPr>
            <a:xfrm>
              <a:off x="4519465" y="4007000"/>
              <a:ext cx="4402303" cy="2340000"/>
            </a:xfrm>
            <a:custGeom>
              <a:avLst/>
              <a:gdLst>
                <a:gd name="connsiteX0" fmla="*/ 0 w 3484254"/>
                <a:gd name="connsiteY0" fmla="*/ 185603 h 1856026"/>
                <a:gd name="connsiteX1" fmla="*/ 185603 w 3484254"/>
                <a:gd name="connsiteY1" fmla="*/ 0 h 1856026"/>
                <a:gd name="connsiteX2" fmla="*/ 3298651 w 3484254"/>
                <a:gd name="connsiteY2" fmla="*/ 0 h 1856026"/>
                <a:gd name="connsiteX3" fmla="*/ 3484254 w 3484254"/>
                <a:gd name="connsiteY3" fmla="*/ 185603 h 1856026"/>
                <a:gd name="connsiteX4" fmla="*/ 3484254 w 3484254"/>
                <a:gd name="connsiteY4" fmla="*/ 1670423 h 1856026"/>
                <a:gd name="connsiteX5" fmla="*/ 3298651 w 3484254"/>
                <a:gd name="connsiteY5" fmla="*/ 1856026 h 1856026"/>
                <a:gd name="connsiteX6" fmla="*/ 185603 w 3484254"/>
                <a:gd name="connsiteY6" fmla="*/ 1856026 h 1856026"/>
                <a:gd name="connsiteX7" fmla="*/ 0 w 3484254"/>
                <a:gd name="connsiteY7" fmla="*/ 1670423 h 1856026"/>
                <a:gd name="connsiteX8" fmla="*/ 0 w 3484254"/>
                <a:gd name="connsiteY8" fmla="*/ 185603 h 1856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4254" h="1856026">
                  <a:moveTo>
                    <a:pt x="0" y="185603"/>
                  </a:moveTo>
                  <a:cubicBezTo>
                    <a:pt x="0" y="83097"/>
                    <a:pt x="83097" y="0"/>
                    <a:pt x="185603" y="0"/>
                  </a:cubicBezTo>
                  <a:lnTo>
                    <a:pt x="3298651" y="0"/>
                  </a:lnTo>
                  <a:cubicBezTo>
                    <a:pt x="3401157" y="0"/>
                    <a:pt x="3484254" y="83097"/>
                    <a:pt x="3484254" y="185603"/>
                  </a:cubicBezTo>
                  <a:lnTo>
                    <a:pt x="3484254" y="1670423"/>
                  </a:lnTo>
                  <a:cubicBezTo>
                    <a:pt x="3484254" y="1772929"/>
                    <a:pt x="3401157" y="1856026"/>
                    <a:pt x="3298651" y="1856026"/>
                  </a:cubicBezTo>
                  <a:lnTo>
                    <a:pt x="185603" y="1856026"/>
                  </a:lnTo>
                  <a:cubicBezTo>
                    <a:pt x="83097" y="1856026"/>
                    <a:pt x="0" y="1772929"/>
                    <a:pt x="0" y="1670423"/>
                  </a:cubicBezTo>
                  <a:lnTo>
                    <a:pt x="0" y="185603"/>
                  </a:lnTo>
                  <a:close/>
                </a:path>
              </a:pathLst>
            </a:custGeom>
            <a:ln>
              <a:solidFill>
                <a:srgbClr val="FFC000"/>
              </a:solidFill>
            </a:ln>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92727" tIns="611458" rIns="147452" bIns="147451" numCol="1" spcCol="1270" anchor="t" anchorCtr="0">
              <a:noAutofit/>
            </a:bodyPr>
            <a:lstStyle/>
            <a:p>
              <a:pPr marL="285750" lvl="1" indent="-285750" algn="r" defTabSz="1244600">
                <a:lnSpc>
                  <a:spcPct val="90000"/>
                </a:lnSpc>
                <a:spcBef>
                  <a:spcPct val="0"/>
                </a:spcBef>
                <a:spcAft>
                  <a:spcPct val="15000"/>
                </a:spcAft>
                <a:buChar char="••"/>
              </a:pPr>
              <a:endParaRPr lang="zh-TW" altLang="en-US" sz="2800" kern="1200" dirty="0">
                <a:latin typeface="微軟正黑體" panose="020B0604030504040204" pitchFamily="34" charset="-120"/>
                <a:ea typeface="微軟正黑體" panose="020B0604030504040204" pitchFamily="34" charset="-120"/>
              </a:endParaRPr>
            </a:p>
          </p:txBody>
        </p:sp>
        <p:sp>
          <p:nvSpPr>
            <p:cNvPr id="38" name="手繪多邊形 37"/>
            <p:cNvSpPr/>
            <p:nvPr/>
          </p:nvSpPr>
          <p:spPr>
            <a:xfrm>
              <a:off x="107504" y="4007000"/>
              <a:ext cx="4301006" cy="2340000"/>
            </a:xfrm>
            <a:custGeom>
              <a:avLst/>
              <a:gdLst>
                <a:gd name="connsiteX0" fmla="*/ 0 w 3433772"/>
                <a:gd name="connsiteY0" fmla="*/ 182798 h 1827977"/>
                <a:gd name="connsiteX1" fmla="*/ 182798 w 3433772"/>
                <a:gd name="connsiteY1" fmla="*/ 0 h 1827977"/>
                <a:gd name="connsiteX2" fmla="*/ 3250974 w 3433772"/>
                <a:gd name="connsiteY2" fmla="*/ 0 h 1827977"/>
                <a:gd name="connsiteX3" fmla="*/ 3433772 w 3433772"/>
                <a:gd name="connsiteY3" fmla="*/ 182798 h 1827977"/>
                <a:gd name="connsiteX4" fmla="*/ 3433772 w 3433772"/>
                <a:gd name="connsiteY4" fmla="*/ 1645179 h 1827977"/>
                <a:gd name="connsiteX5" fmla="*/ 3250974 w 3433772"/>
                <a:gd name="connsiteY5" fmla="*/ 1827977 h 1827977"/>
                <a:gd name="connsiteX6" fmla="*/ 182798 w 3433772"/>
                <a:gd name="connsiteY6" fmla="*/ 1827977 h 1827977"/>
                <a:gd name="connsiteX7" fmla="*/ 0 w 3433772"/>
                <a:gd name="connsiteY7" fmla="*/ 1645179 h 1827977"/>
                <a:gd name="connsiteX8" fmla="*/ 0 w 3433772"/>
                <a:gd name="connsiteY8" fmla="*/ 182798 h 1827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3772" h="1827977">
                  <a:moveTo>
                    <a:pt x="0" y="182798"/>
                  </a:moveTo>
                  <a:cubicBezTo>
                    <a:pt x="0" y="81841"/>
                    <a:pt x="81841" y="0"/>
                    <a:pt x="182798" y="0"/>
                  </a:cubicBezTo>
                  <a:lnTo>
                    <a:pt x="3250974" y="0"/>
                  </a:lnTo>
                  <a:cubicBezTo>
                    <a:pt x="3351931" y="0"/>
                    <a:pt x="3433772" y="81841"/>
                    <a:pt x="3433772" y="182798"/>
                  </a:cubicBezTo>
                  <a:lnTo>
                    <a:pt x="3433772" y="1645179"/>
                  </a:lnTo>
                  <a:cubicBezTo>
                    <a:pt x="3433772" y="1746136"/>
                    <a:pt x="3351931" y="1827977"/>
                    <a:pt x="3250974" y="1827977"/>
                  </a:cubicBezTo>
                  <a:lnTo>
                    <a:pt x="182798" y="1827977"/>
                  </a:lnTo>
                  <a:cubicBezTo>
                    <a:pt x="81841" y="1827977"/>
                    <a:pt x="0" y="1746136"/>
                    <a:pt x="0" y="1645179"/>
                  </a:cubicBezTo>
                  <a:lnTo>
                    <a:pt x="0" y="182798"/>
                  </a:lnTo>
                  <a:close/>
                </a:path>
              </a:pathLst>
            </a:custGeom>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46835" tIns="603829" rIns="1176967" bIns="146836" numCol="1" spcCol="1270" anchor="t" anchorCtr="0">
              <a:noAutofit/>
            </a:bodyPr>
            <a:lstStyle/>
            <a:p>
              <a:pPr marL="0" lvl="1" defTabSz="1244600">
                <a:lnSpc>
                  <a:spcPct val="90000"/>
                </a:lnSpc>
                <a:spcAft>
                  <a:spcPct val="15000"/>
                </a:spcAft>
              </a:pPr>
              <a:endParaRPr lang="zh-TW" altLang="en-US" sz="2400" dirty="0">
                <a:latin typeface="微軟正黑體" panose="020B0604030504040204" pitchFamily="34" charset="-120"/>
                <a:ea typeface="微軟正黑體" panose="020B0604030504040204" pitchFamily="34" charset="-120"/>
              </a:endParaRPr>
            </a:p>
          </p:txBody>
        </p:sp>
        <p:sp>
          <p:nvSpPr>
            <p:cNvPr id="44" name="手繪多邊形 43"/>
            <p:cNvSpPr/>
            <p:nvPr/>
          </p:nvSpPr>
          <p:spPr>
            <a:xfrm>
              <a:off x="4463986" y="637956"/>
              <a:ext cx="4457782" cy="2078077"/>
            </a:xfrm>
            <a:custGeom>
              <a:avLst/>
              <a:gdLst>
                <a:gd name="connsiteX0" fmla="*/ 0 w 4208971"/>
                <a:gd name="connsiteY0" fmla="*/ 207808 h 2078077"/>
                <a:gd name="connsiteX1" fmla="*/ 207808 w 4208971"/>
                <a:gd name="connsiteY1" fmla="*/ 0 h 2078077"/>
                <a:gd name="connsiteX2" fmla="*/ 4001163 w 4208971"/>
                <a:gd name="connsiteY2" fmla="*/ 0 h 2078077"/>
                <a:gd name="connsiteX3" fmla="*/ 4208971 w 4208971"/>
                <a:gd name="connsiteY3" fmla="*/ 207808 h 2078077"/>
                <a:gd name="connsiteX4" fmla="*/ 4208971 w 4208971"/>
                <a:gd name="connsiteY4" fmla="*/ 1870269 h 2078077"/>
                <a:gd name="connsiteX5" fmla="*/ 4001163 w 4208971"/>
                <a:gd name="connsiteY5" fmla="*/ 2078077 h 2078077"/>
                <a:gd name="connsiteX6" fmla="*/ 207808 w 4208971"/>
                <a:gd name="connsiteY6" fmla="*/ 2078077 h 2078077"/>
                <a:gd name="connsiteX7" fmla="*/ 0 w 4208971"/>
                <a:gd name="connsiteY7" fmla="*/ 1870269 h 2078077"/>
                <a:gd name="connsiteX8" fmla="*/ 0 w 4208971"/>
                <a:gd name="connsiteY8" fmla="*/ 207808 h 207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08971" h="2078077">
                  <a:moveTo>
                    <a:pt x="0" y="207808"/>
                  </a:moveTo>
                  <a:cubicBezTo>
                    <a:pt x="0" y="93039"/>
                    <a:pt x="93039" y="0"/>
                    <a:pt x="207808" y="0"/>
                  </a:cubicBezTo>
                  <a:lnTo>
                    <a:pt x="4001163" y="0"/>
                  </a:lnTo>
                  <a:cubicBezTo>
                    <a:pt x="4115932" y="0"/>
                    <a:pt x="4208971" y="93039"/>
                    <a:pt x="4208971" y="207808"/>
                  </a:cubicBezTo>
                  <a:lnTo>
                    <a:pt x="4208971" y="1870269"/>
                  </a:lnTo>
                  <a:cubicBezTo>
                    <a:pt x="4208971" y="1985038"/>
                    <a:pt x="4115932" y="2078077"/>
                    <a:pt x="4001163" y="2078077"/>
                  </a:cubicBezTo>
                  <a:lnTo>
                    <a:pt x="207808" y="2078077"/>
                  </a:lnTo>
                  <a:cubicBezTo>
                    <a:pt x="93039" y="2078077"/>
                    <a:pt x="0" y="1985038"/>
                    <a:pt x="0" y="1870269"/>
                  </a:cubicBezTo>
                  <a:lnTo>
                    <a:pt x="0" y="207808"/>
                  </a:lnTo>
                  <a:close/>
                </a:path>
              </a:pathLst>
            </a:cu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415020" tIns="152329" rIns="152330" bIns="671849" numCol="1" spcCol="1270" anchor="t" anchorCtr="0">
              <a:noAutofit/>
            </a:bodyPr>
            <a:lstStyle/>
            <a:p>
              <a:pPr marL="285750" lvl="1" indent="-285750" algn="r" defTabSz="1244600">
                <a:lnSpc>
                  <a:spcPct val="90000"/>
                </a:lnSpc>
                <a:spcBef>
                  <a:spcPct val="0"/>
                </a:spcBef>
                <a:spcAft>
                  <a:spcPct val="15000"/>
                </a:spcAft>
                <a:buChar char="••"/>
              </a:pPr>
              <a:r>
                <a:rPr lang="en-US" altLang="zh-TW" sz="2400" kern="1200" dirty="0" smtClean="0">
                  <a:solidFill>
                    <a:srgbClr val="0070C0"/>
                  </a:solidFill>
                  <a:latin typeface="微軟正黑體" panose="020B0604030504040204" pitchFamily="34" charset="-120"/>
                  <a:ea typeface="微軟正黑體" panose="020B0604030504040204" pitchFamily="34" charset="-120"/>
                </a:rPr>
                <a:t>2a</a:t>
              </a:r>
              <a:r>
                <a:rPr lang="zh-TW" altLang="en-US" sz="2400" kern="1200" dirty="0" smtClean="0">
                  <a:solidFill>
                    <a:srgbClr val="0070C0"/>
                  </a:solidFill>
                  <a:latin typeface="微軟正黑體" panose="020B0604030504040204" pitchFamily="34" charset="-120"/>
                  <a:ea typeface="微軟正黑體" panose="020B0604030504040204" pitchFamily="34" charset="-120"/>
                </a:rPr>
                <a:t>健康覺察</a:t>
              </a:r>
              <a:endParaRPr lang="zh-TW" altLang="en-US" sz="2400" kern="1200" dirty="0">
                <a:solidFill>
                  <a:srgbClr val="0070C0"/>
                </a:solidFill>
                <a:latin typeface="微軟正黑體" panose="020B0604030504040204" pitchFamily="34" charset="-120"/>
                <a:ea typeface="微軟正黑體" panose="020B0604030504040204" pitchFamily="34" charset="-120"/>
              </a:endParaRPr>
            </a:p>
            <a:p>
              <a:pPr marL="285750" lvl="1" indent="-285750" algn="r" defTabSz="1244600">
                <a:lnSpc>
                  <a:spcPct val="90000"/>
                </a:lnSpc>
                <a:spcBef>
                  <a:spcPct val="0"/>
                </a:spcBef>
                <a:spcAft>
                  <a:spcPct val="15000"/>
                </a:spcAft>
                <a:buChar char="••"/>
              </a:pPr>
              <a:r>
                <a:rPr lang="en-US" altLang="zh-TW" sz="2400" kern="1200" dirty="0" smtClean="0">
                  <a:solidFill>
                    <a:srgbClr val="0070C0"/>
                  </a:solidFill>
                  <a:latin typeface="微軟正黑體" panose="020B0604030504040204" pitchFamily="34" charset="-120"/>
                  <a:ea typeface="微軟正黑體" panose="020B0604030504040204" pitchFamily="34" charset="-120"/>
                </a:rPr>
                <a:t>2b</a:t>
              </a:r>
              <a:r>
                <a:rPr lang="zh-TW" altLang="en-US" sz="2400" dirty="0">
                  <a:solidFill>
                    <a:srgbClr val="0070C0"/>
                  </a:solidFill>
                  <a:latin typeface="微軟正黑體" panose="020B0604030504040204" pitchFamily="34" charset="-120"/>
                  <a:ea typeface="微軟正黑體" panose="020B0604030504040204" pitchFamily="34" charset="-120"/>
                </a:rPr>
                <a:t>健康</a:t>
              </a:r>
              <a:r>
                <a:rPr lang="zh-TW" altLang="en-US" sz="2400" kern="1200" dirty="0" smtClean="0">
                  <a:solidFill>
                    <a:srgbClr val="0070C0"/>
                  </a:solidFill>
                  <a:latin typeface="微軟正黑體" panose="020B0604030504040204" pitchFamily="34" charset="-120"/>
                  <a:ea typeface="微軟正黑體" panose="020B0604030504040204" pitchFamily="34" charset="-120"/>
                </a:rPr>
                <a:t>正向態度</a:t>
              </a:r>
              <a:endParaRPr lang="zh-TW" altLang="en-US" sz="2400" kern="1200" dirty="0">
                <a:solidFill>
                  <a:srgbClr val="0070C0"/>
                </a:solidFill>
                <a:latin typeface="微軟正黑體" panose="020B0604030504040204" pitchFamily="34" charset="-120"/>
                <a:ea typeface="微軟正黑體" panose="020B0604030504040204" pitchFamily="34" charset="-120"/>
              </a:endParaRPr>
            </a:p>
            <a:p>
              <a:pPr marL="285750" lvl="1" indent="-285750" algn="r" defTabSz="1244600">
                <a:lnSpc>
                  <a:spcPct val="90000"/>
                </a:lnSpc>
                <a:spcBef>
                  <a:spcPct val="0"/>
                </a:spcBef>
                <a:spcAft>
                  <a:spcPct val="15000"/>
                </a:spcAft>
                <a:buChar char="••"/>
              </a:pPr>
              <a:r>
                <a:rPr lang="en-US" altLang="zh-TW" sz="2400" kern="1200" dirty="0" smtClean="0">
                  <a:solidFill>
                    <a:srgbClr val="E71255"/>
                  </a:solidFill>
                  <a:latin typeface="微軟正黑體" panose="020B0604030504040204" pitchFamily="34" charset="-120"/>
                  <a:ea typeface="微軟正黑體" panose="020B0604030504040204" pitchFamily="34" charset="-120"/>
                </a:rPr>
                <a:t>2c</a:t>
              </a:r>
              <a:r>
                <a:rPr lang="zh-TW" altLang="en-US" sz="2400" dirty="0">
                  <a:solidFill>
                    <a:srgbClr val="E71255"/>
                  </a:solidFill>
                  <a:latin typeface="微軟正黑體" panose="020B0604030504040204" pitchFamily="34" charset="-120"/>
                  <a:ea typeface="微軟正黑體" panose="020B0604030504040204" pitchFamily="34" charset="-120"/>
                </a:rPr>
                <a:t>體育</a:t>
              </a:r>
              <a:r>
                <a:rPr lang="zh-TW" altLang="en-US" sz="2400" kern="1200" dirty="0" smtClean="0">
                  <a:solidFill>
                    <a:srgbClr val="E71255"/>
                  </a:solidFill>
                  <a:latin typeface="微軟正黑體" panose="020B0604030504040204" pitchFamily="34" charset="-120"/>
                  <a:ea typeface="微軟正黑體" panose="020B0604030504040204" pitchFamily="34" charset="-120"/>
                </a:rPr>
                <a:t>學習態度</a:t>
              </a:r>
              <a:endParaRPr lang="zh-TW" altLang="en-US" sz="2400" kern="1200" dirty="0">
                <a:solidFill>
                  <a:srgbClr val="E71255"/>
                </a:solidFill>
                <a:latin typeface="微軟正黑體" panose="020B0604030504040204" pitchFamily="34" charset="-120"/>
                <a:ea typeface="微軟正黑體" panose="020B0604030504040204" pitchFamily="34" charset="-120"/>
              </a:endParaRPr>
            </a:p>
            <a:p>
              <a:pPr marL="285750" lvl="1" indent="-285750" algn="r" defTabSz="1244600">
                <a:lnSpc>
                  <a:spcPct val="90000"/>
                </a:lnSpc>
                <a:spcBef>
                  <a:spcPct val="0"/>
                </a:spcBef>
                <a:spcAft>
                  <a:spcPct val="15000"/>
                </a:spcAft>
                <a:buChar char="••"/>
              </a:pPr>
              <a:r>
                <a:rPr lang="en-US" altLang="zh-TW" sz="2400" kern="1200" dirty="0" smtClean="0">
                  <a:solidFill>
                    <a:srgbClr val="E71255"/>
                  </a:solidFill>
                  <a:latin typeface="微軟正黑體" panose="020B0604030504040204" pitchFamily="34" charset="-120"/>
                  <a:ea typeface="微軟正黑體" panose="020B0604030504040204" pitchFamily="34" charset="-120"/>
                </a:rPr>
                <a:t>2d</a:t>
              </a:r>
              <a:r>
                <a:rPr lang="zh-TW" altLang="en-US" sz="2400" kern="1200" dirty="0" smtClean="0">
                  <a:solidFill>
                    <a:srgbClr val="E71255"/>
                  </a:solidFill>
                  <a:latin typeface="微軟正黑體" panose="020B0604030504040204" pitchFamily="34" charset="-120"/>
                  <a:ea typeface="微軟正黑體" panose="020B0604030504040204" pitchFamily="34" charset="-120"/>
                </a:rPr>
                <a:t>運動欣賞</a:t>
              </a:r>
              <a:endParaRPr lang="zh-TW" altLang="en-US" sz="2400" kern="1200" dirty="0">
                <a:solidFill>
                  <a:srgbClr val="E71255"/>
                </a:solidFill>
                <a:latin typeface="微軟正黑體" panose="020B0604030504040204" pitchFamily="34" charset="-120"/>
                <a:ea typeface="微軟正黑體" panose="020B0604030504040204" pitchFamily="34" charset="-120"/>
              </a:endParaRPr>
            </a:p>
          </p:txBody>
        </p:sp>
        <p:sp>
          <p:nvSpPr>
            <p:cNvPr id="46" name="手繪多邊形 45"/>
            <p:cNvSpPr/>
            <p:nvPr/>
          </p:nvSpPr>
          <p:spPr>
            <a:xfrm>
              <a:off x="107504" y="645021"/>
              <a:ext cx="4301006" cy="2063946"/>
            </a:xfrm>
            <a:custGeom>
              <a:avLst/>
              <a:gdLst>
                <a:gd name="connsiteX0" fmla="*/ 0 w 3579187"/>
                <a:gd name="connsiteY0" fmla="*/ 206395 h 2063946"/>
                <a:gd name="connsiteX1" fmla="*/ 206395 w 3579187"/>
                <a:gd name="connsiteY1" fmla="*/ 0 h 2063946"/>
                <a:gd name="connsiteX2" fmla="*/ 3372792 w 3579187"/>
                <a:gd name="connsiteY2" fmla="*/ 0 h 2063946"/>
                <a:gd name="connsiteX3" fmla="*/ 3579187 w 3579187"/>
                <a:gd name="connsiteY3" fmla="*/ 206395 h 2063946"/>
                <a:gd name="connsiteX4" fmla="*/ 3579187 w 3579187"/>
                <a:gd name="connsiteY4" fmla="*/ 1857551 h 2063946"/>
                <a:gd name="connsiteX5" fmla="*/ 3372792 w 3579187"/>
                <a:gd name="connsiteY5" fmla="*/ 2063946 h 2063946"/>
                <a:gd name="connsiteX6" fmla="*/ 206395 w 3579187"/>
                <a:gd name="connsiteY6" fmla="*/ 2063946 h 2063946"/>
                <a:gd name="connsiteX7" fmla="*/ 0 w 3579187"/>
                <a:gd name="connsiteY7" fmla="*/ 1857551 h 2063946"/>
                <a:gd name="connsiteX8" fmla="*/ 0 w 3579187"/>
                <a:gd name="connsiteY8" fmla="*/ 206395 h 2063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79187" h="2063946">
                  <a:moveTo>
                    <a:pt x="0" y="206395"/>
                  </a:moveTo>
                  <a:cubicBezTo>
                    <a:pt x="0" y="92406"/>
                    <a:pt x="92406" y="0"/>
                    <a:pt x="206395" y="0"/>
                  </a:cubicBezTo>
                  <a:lnTo>
                    <a:pt x="3372792" y="0"/>
                  </a:lnTo>
                  <a:cubicBezTo>
                    <a:pt x="3486781" y="0"/>
                    <a:pt x="3579187" y="92406"/>
                    <a:pt x="3579187" y="206395"/>
                  </a:cubicBezTo>
                  <a:lnTo>
                    <a:pt x="3579187" y="1857551"/>
                  </a:lnTo>
                  <a:cubicBezTo>
                    <a:pt x="3579187" y="1971540"/>
                    <a:pt x="3486781" y="2063946"/>
                    <a:pt x="3372792" y="2063946"/>
                  </a:cubicBezTo>
                  <a:lnTo>
                    <a:pt x="206395" y="2063946"/>
                  </a:lnTo>
                  <a:cubicBezTo>
                    <a:pt x="92406" y="2063946"/>
                    <a:pt x="0" y="1971540"/>
                    <a:pt x="0" y="1857551"/>
                  </a:cubicBezTo>
                  <a:lnTo>
                    <a:pt x="0" y="206395"/>
                  </a:lnTo>
                  <a:close/>
                </a:path>
              </a:pathLst>
            </a:custGeom>
            <a:solidFill>
              <a:schemeClr val="bg1">
                <a:alpha val="90000"/>
              </a:schemeClr>
            </a:solidFill>
            <a:ln>
              <a:solidFill>
                <a:srgbClr val="FB7A9A"/>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2018" tIns="152018" rIns="1225774" bIns="668005" numCol="1" spcCol="1270" anchor="t" anchorCtr="0">
              <a:noAutofit/>
            </a:bodyPr>
            <a:lstStyle/>
            <a:p>
              <a:pPr marL="285750" lvl="1" indent="-285750" algn="l" defTabSz="1244600">
                <a:lnSpc>
                  <a:spcPct val="90000"/>
                </a:lnSpc>
                <a:spcBef>
                  <a:spcPct val="0"/>
                </a:spcBef>
                <a:spcAft>
                  <a:spcPct val="15000"/>
                </a:spcAft>
                <a:buChar char="••"/>
              </a:pPr>
              <a:r>
                <a:rPr lang="en-US" altLang="zh-TW" sz="2400" dirty="0" smtClean="0">
                  <a:solidFill>
                    <a:srgbClr val="0070C0"/>
                  </a:solidFill>
                  <a:latin typeface="微軟正黑體" panose="020B0604030504040204" pitchFamily="34" charset="-120"/>
                  <a:ea typeface="微軟正黑體" panose="020B0604030504040204" pitchFamily="34" charset="-120"/>
                </a:rPr>
                <a:t>1a</a:t>
              </a:r>
              <a:r>
                <a:rPr lang="zh-TW" altLang="en-US" sz="2400" kern="1200" dirty="0" smtClean="0">
                  <a:solidFill>
                    <a:srgbClr val="0070C0"/>
                  </a:solidFill>
                  <a:latin typeface="微軟正黑體" panose="020B0604030504040204" pitchFamily="34" charset="-120"/>
                  <a:ea typeface="微軟正黑體" panose="020B0604030504040204" pitchFamily="34" charset="-120"/>
                </a:rPr>
                <a:t>健康知識</a:t>
              </a:r>
              <a:endParaRPr lang="zh-TW" altLang="en-US" sz="2400" kern="1200" dirty="0">
                <a:solidFill>
                  <a:srgbClr val="0070C0"/>
                </a:solidFill>
                <a:latin typeface="微軟正黑體" panose="020B0604030504040204" pitchFamily="34" charset="-120"/>
                <a:ea typeface="微軟正黑體" panose="020B0604030504040204" pitchFamily="34" charset="-120"/>
              </a:endParaRPr>
            </a:p>
            <a:p>
              <a:pPr marL="285750" lvl="1" indent="-285750" algn="l" defTabSz="1244600">
                <a:lnSpc>
                  <a:spcPct val="90000"/>
                </a:lnSpc>
                <a:spcBef>
                  <a:spcPct val="0"/>
                </a:spcBef>
                <a:spcAft>
                  <a:spcPct val="15000"/>
                </a:spcAft>
                <a:buChar char="••"/>
              </a:pPr>
              <a:r>
                <a:rPr lang="en-US" altLang="zh-TW" sz="2400" kern="1200" dirty="0" smtClean="0">
                  <a:solidFill>
                    <a:srgbClr val="0070C0"/>
                  </a:solidFill>
                  <a:latin typeface="微軟正黑體" panose="020B0604030504040204" pitchFamily="34" charset="-120"/>
                  <a:ea typeface="微軟正黑體" panose="020B0604030504040204" pitchFamily="34" charset="-120"/>
                </a:rPr>
                <a:t>1b</a:t>
              </a:r>
              <a:r>
                <a:rPr lang="zh-TW" altLang="en-US" sz="2400" kern="1200" dirty="0" smtClean="0">
                  <a:solidFill>
                    <a:srgbClr val="0070C0"/>
                  </a:solidFill>
                  <a:latin typeface="微軟正黑體" panose="020B0604030504040204" pitchFamily="34" charset="-120"/>
                  <a:ea typeface="微軟正黑體" panose="020B0604030504040204" pitchFamily="34" charset="-120"/>
                </a:rPr>
                <a:t>技能概念</a:t>
              </a:r>
              <a:endParaRPr lang="zh-TW" altLang="en-US" sz="2400" kern="1200" dirty="0">
                <a:solidFill>
                  <a:srgbClr val="0070C0"/>
                </a:solidFill>
                <a:latin typeface="微軟正黑體" panose="020B0604030504040204" pitchFamily="34" charset="-120"/>
                <a:ea typeface="微軟正黑體" panose="020B0604030504040204" pitchFamily="34" charset="-120"/>
              </a:endParaRPr>
            </a:p>
            <a:p>
              <a:pPr marL="285750" lvl="1" indent="-285750" algn="l" defTabSz="1244600">
                <a:lnSpc>
                  <a:spcPct val="90000"/>
                </a:lnSpc>
                <a:spcBef>
                  <a:spcPct val="0"/>
                </a:spcBef>
                <a:spcAft>
                  <a:spcPct val="15000"/>
                </a:spcAft>
                <a:buChar char="••"/>
              </a:pPr>
              <a:r>
                <a:rPr lang="en-US" altLang="zh-TW" sz="2400" kern="1200" dirty="0" smtClean="0">
                  <a:solidFill>
                    <a:srgbClr val="E71255"/>
                  </a:solidFill>
                  <a:latin typeface="微軟正黑體" panose="020B0604030504040204" pitchFamily="34" charset="-120"/>
                  <a:ea typeface="微軟正黑體" panose="020B0604030504040204" pitchFamily="34" charset="-120"/>
                </a:rPr>
                <a:t>1c</a:t>
              </a:r>
              <a:r>
                <a:rPr lang="zh-TW" altLang="en-US" sz="2400" kern="1200" dirty="0" smtClean="0">
                  <a:solidFill>
                    <a:srgbClr val="E71255"/>
                  </a:solidFill>
                  <a:latin typeface="微軟正黑體" panose="020B0604030504040204" pitchFamily="34" charset="-120"/>
                  <a:ea typeface="微軟正黑體" panose="020B0604030504040204" pitchFamily="34" charset="-120"/>
                </a:rPr>
                <a:t>運動知識</a:t>
              </a:r>
              <a:endParaRPr lang="zh-TW" altLang="en-US" sz="2400" kern="1200" dirty="0">
                <a:solidFill>
                  <a:srgbClr val="E71255"/>
                </a:solidFill>
                <a:latin typeface="微軟正黑體" panose="020B0604030504040204" pitchFamily="34" charset="-120"/>
                <a:ea typeface="微軟正黑體" panose="020B0604030504040204" pitchFamily="34" charset="-120"/>
              </a:endParaRPr>
            </a:p>
            <a:p>
              <a:pPr marL="285750" lvl="1" indent="-285750" algn="l" defTabSz="1244600">
                <a:lnSpc>
                  <a:spcPct val="90000"/>
                </a:lnSpc>
                <a:spcBef>
                  <a:spcPct val="0"/>
                </a:spcBef>
                <a:spcAft>
                  <a:spcPct val="15000"/>
                </a:spcAft>
                <a:buChar char="••"/>
              </a:pPr>
              <a:r>
                <a:rPr lang="en-US" altLang="zh-TW" sz="2400" kern="1200" dirty="0" smtClean="0">
                  <a:solidFill>
                    <a:srgbClr val="E71255"/>
                  </a:solidFill>
                  <a:latin typeface="微軟正黑體" panose="020B0604030504040204" pitchFamily="34" charset="-120"/>
                  <a:ea typeface="微軟正黑體" panose="020B0604030504040204" pitchFamily="34" charset="-120"/>
                </a:rPr>
                <a:t>1d</a:t>
              </a:r>
              <a:r>
                <a:rPr lang="zh-TW" altLang="en-US" sz="2400" kern="1200" dirty="0" smtClean="0">
                  <a:solidFill>
                    <a:srgbClr val="E71255"/>
                  </a:solidFill>
                  <a:latin typeface="微軟正黑體" panose="020B0604030504040204" pitchFamily="34" charset="-120"/>
                  <a:ea typeface="微軟正黑體" panose="020B0604030504040204" pitchFamily="34" charset="-120"/>
                </a:rPr>
                <a:t>技能原理</a:t>
              </a:r>
              <a:endParaRPr lang="zh-TW" altLang="en-US" sz="2400" kern="1200" dirty="0">
                <a:solidFill>
                  <a:srgbClr val="E71255"/>
                </a:solidFill>
                <a:latin typeface="微軟正黑體" panose="020B0604030504040204" pitchFamily="34" charset="-120"/>
                <a:ea typeface="微軟正黑體" panose="020B0604030504040204" pitchFamily="34" charset="-120"/>
              </a:endParaRPr>
            </a:p>
          </p:txBody>
        </p:sp>
        <p:sp>
          <p:nvSpPr>
            <p:cNvPr id="47" name="手繪多邊形 46"/>
            <p:cNvSpPr/>
            <p:nvPr/>
          </p:nvSpPr>
          <p:spPr>
            <a:xfrm>
              <a:off x="2532673" y="1492517"/>
              <a:ext cx="1875836" cy="1959711"/>
            </a:xfrm>
            <a:custGeom>
              <a:avLst/>
              <a:gdLst>
                <a:gd name="connsiteX0" fmla="*/ 0 w 2402161"/>
                <a:gd name="connsiteY0" fmla="*/ 2402161 h 2402161"/>
                <a:gd name="connsiteX1" fmla="*/ 2402161 w 2402161"/>
                <a:gd name="connsiteY1" fmla="*/ 0 h 2402161"/>
                <a:gd name="connsiteX2" fmla="*/ 2402161 w 2402161"/>
                <a:gd name="connsiteY2" fmla="*/ 2402161 h 2402161"/>
                <a:gd name="connsiteX3" fmla="*/ 0 w 2402161"/>
                <a:gd name="connsiteY3" fmla="*/ 2402161 h 2402161"/>
              </a:gdLst>
              <a:ahLst/>
              <a:cxnLst>
                <a:cxn ang="0">
                  <a:pos x="connsiteX0" y="connsiteY0"/>
                </a:cxn>
                <a:cxn ang="0">
                  <a:pos x="connsiteX1" y="connsiteY1"/>
                </a:cxn>
                <a:cxn ang="0">
                  <a:pos x="connsiteX2" y="connsiteY2"/>
                </a:cxn>
                <a:cxn ang="0">
                  <a:pos x="connsiteX3" y="connsiteY3"/>
                </a:cxn>
              </a:cxnLst>
              <a:rect l="l" t="t" r="r" b="b"/>
              <a:pathLst>
                <a:path w="2402161" h="2402161">
                  <a:moveTo>
                    <a:pt x="0" y="2402161"/>
                  </a:moveTo>
                  <a:cubicBezTo>
                    <a:pt x="0" y="1075484"/>
                    <a:pt x="1075484" y="0"/>
                    <a:pt x="2402161" y="0"/>
                  </a:cubicBezTo>
                  <a:lnTo>
                    <a:pt x="2402161" y="2402161"/>
                  </a:lnTo>
                  <a:lnTo>
                    <a:pt x="0" y="2402161"/>
                  </a:lnTo>
                  <a:close/>
                </a:path>
              </a:pathLst>
            </a:custGeom>
            <a:solidFill>
              <a:srgbClr val="FB7A9A"/>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002281" tIns="1002281" rIns="298704" bIns="298704" numCol="1" spcCol="1270" anchor="ctr" anchorCtr="0">
              <a:noAutofit/>
            </a:bodyPr>
            <a:lstStyle/>
            <a:p>
              <a:pPr lvl="0" algn="ctr" defTabSz="1866900">
                <a:lnSpc>
                  <a:spcPct val="90000"/>
                </a:lnSpc>
                <a:spcBef>
                  <a:spcPct val="0"/>
                </a:spcBef>
                <a:spcAft>
                  <a:spcPct val="35000"/>
                </a:spcAft>
              </a:pPr>
              <a:r>
                <a:rPr lang="zh-TW" altLang="en-US" sz="2800" b="1" kern="1200" dirty="0" smtClean="0">
                  <a:latin typeface="微軟正黑體" panose="020B0604030504040204" pitchFamily="34" charset="-120"/>
                  <a:ea typeface="微軟正黑體" panose="020B0604030504040204" pitchFamily="34" charset="-120"/>
                </a:rPr>
                <a:t>認知</a:t>
              </a:r>
              <a:endParaRPr lang="zh-TW" altLang="en-US" sz="2800" b="1" kern="1200" dirty="0">
                <a:latin typeface="微軟正黑體" panose="020B0604030504040204" pitchFamily="34" charset="-120"/>
                <a:ea typeface="微軟正黑體" panose="020B0604030504040204" pitchFamily="34" charset="-120"/>
              </a:endParaRPr>
            </a:p>
          </p:txBody>
        </p:sp>
        <p:sp>
          <p:nvSpPr>
            <p:cNvPr id="48" name="手繪多邊形 47"/>
            <p:cNvSpPr/>
            <p:nvPr/>
          </p:nvSpPr>
          <p:spPr>
            <a:xfrm>
              <a:off x="4463986" y="1492517"/>
              <a:ext cx="1802255" cy="1959711"/>
            </a:xfrm>
            <a:custGeom>
              <a:avLst/>
              <a:gdLst>
                <a:gd name="connsiteX0" fmla="*/ 0 w 2402161"/>
                <a:gd name="connsiteY0" fmla="*/ 2402161 h 2402161"/>
                <a:gd name="connsiteX1" fmla="*/ 2402161 w 2402161"/>
                <a:gd name="connsiteY1" fmla="*/ 0 h 2402161"/>
                <a:gd name="connsiteX2" fmla="*/ 2402161 w 2402161"/>
                <a:gd name="connsiteY2" fmla="*/ 2402161 h 2402161"/>
                <a:gd name="connsiteX3" fmla="*/ 0 w 2402161"/>
                <a:gd name="connsiteY3" fmla="*/ 2402161 h 2402161"/>
              </a:gdLst>
              <a:ahLst/>
              <a:cxnLst>
                <a:cxn ang="0">
                  <a:pos x="connsiteX0" y="connsiteY0"/>
                </a:cxn>
                <a:cxn ang="0">
                  <a:pos x="connsiteX1" y="connsiteY1"/>
                </a:cxn>
                <a:cxn ang="0">
                  <a:pos x="connsiteX2" y="connsiteY2"/>
                </a:cxn>
                <a:cxn ang="0">
                  <a:pos x="connsiteX3" y="connsiteY3"/>
                </a:cxn>
              </a:cxnLst>
              <a:rect l="l" t="t" r="r" b="b"/>
              <a:pathLst>
                <a:path w="2402161" h="2402161">
                  <a:moveTo>
                    <a:pt x="0" y="0"/>
                  </a:moveTo>
                  <a:cubicBezTo>
                    <a:pt x="1326677" y="0"/>
                    <a:pt x="2402161" y="1075484"/>
                    <a:pt x="2402161" y="2402161"/>
                  </a:cubicBezTo>
                  <a:lnTo>
                    <a:pt x="0" y="2402161"/>
                  </a:lnTo>
                  <a:lnTo>
                    <a:pt x="0" y="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98704" tIns="1002281" rIns="1002281" bIns="298704" numCol="1" spcCol="1270" anchor="ctr" anchorCtr="0">
              <a:noAutofit/>
            </a:bodyPr>
            <a:lstStyle/>
            <a:p>
              <a:pPr lvl="0" algn="ctr" defTabSz="1866900">
                <a:lnSpc>
                  <a:spcPct val="90000"/>
                </a:lnSpc>
                <a:spcBef>
                  <a:spcPct val="0"/>
                </a:spcBef>
                <a:spcAft>
                  <a:spcPct val="35000"/>
                </a:spcAft>
              </a:pPr>
              <a:r>
                <a:rPr lang="zh-TW" altLang="en-US" sz="2800" b="1" kern="1200" dirty="0" smtClean="0">
                  <a:latin typeface="微軟正黑體" panose="020B0604030504040204" pitchFamily="34" charset="-120"/>
                  <a:ea typeface="微軟正黑體" panose="020B0604030504040204" pitchFamily="34" charset="-120"/>
                </a:rPr>
                <a:t>情意</a:t>
              </a:r>
              <a:endParaRPr lang="zh-TW" altLang="en-US" sz="2800" b="1" kern="1200" dirty="0">
                <a:latin typeface="微軟正黑體" panose="020B0604030504040204" pitchFamily="34" charset="-120"/>
                <a:ea typeface="微軟正黑體" panose="020B0604030504040204" pitchFamily="34" charset="-120"/>
              </a:endParaRPr>
            </a:p>
          </p:txBody>
        </p:sp>
        <p:sp>
          <p:nvSpPr>
            <p:cNvPr id="49" name="手繪多邊形 48"/>
            <p:cNvSpPr/>
            <p:nvPr/>
          </p:nvSpPr>
          <p:spPr>
            <a:xfrm>
              <a:off x="4519466" y="3563181"/>
              <a:ext cx="1746775" cy="1978679"/>
            </a:xfrm>
            <a:custGeom>
              <a:avLst/>
              <a:gdLst>
                <a:gd name="connsiteX0" fmla="*/ 0 w 2402161"/>
                <a:gd name="connsiteY0" fmla="*/ 2402161 h 2402161"/>
                <a:gd name="connsiteX1" fmla="*/ 2402161 w 2402161"/>
                <a:gd name="connsiteY1" fmla="*/ 0 h 2402161"/>
                <a:gd name="connsiteX2" fmla="*/ 2402161 w 2402161"/>
                <a:gd name="connsiteY2" fmla="*/ 2402161 h 2402161"/>
                <a:gd name="connsiteX3" fmla="*/ 0 w 2402161"/>
                <a:gd name="connsiteY3" fmla="*/ 2402161 h 2402161"/>
              </a:gdLst>
              <a:ahLst/>
              <a:cxnLst>
                <a:cxn ang="0">
                  <a:pos x="connsiteX0" y="connsiteY0"/>
                </a:cxn>
                <a:cxn ang="0">
                  <a:pos x="connsiteX1" y="connsiteY1"/>
                </a:cxn>
                <a:cxn ang="0">
                  <a:pos x="connsiteX2" y="connsiteY2"/>
                </a:cxn>
                <a:cxn ang="0">
                  <a:pos x="connsiteX3" y="connsiteY3"/>
                </a:cxn>
              </a:cxnLst>
              <a:rect l="l" t="t" r="r" b="b"/>
              <a:pathLst>
                <a:path w="2402161" h="2402161">
                  <a:moveTo>
                    <a:pt x="2402161" y="0"/>
                  </a:moveTo>
                  <a:cubicBezTo>
                    <a:pt x="2402161" y="1326677"/>
                    <a:pt x="1326677" y="2402161"/>
                    <a:pt x="0" y="2402161"/>
                  </a:cubicBezTo>
                  <a:lnTo>
                    <a:pt x="0" y="0"/>
                  </a:lnTo>
                  <a:lnTo>
                    <a:pt x="2402161" y="0"/>
                  </a:lnTo>
                  <a:close/>
                </a:path>
              </a:pathLst>
            </a:custGeom>
            <a:solidFill>
              <a:srgbClr val="FFC000"/>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98704" tIns="298705" rIns="1002282" bIns="1002281" numCol="1" spcCol="1270" anchor="ctr" anchorCtr="0">
              <a:noAutofit/>
            </a:bodyPr>
            <a:lstStyle/>
            <a:p>
              <a:pPr algn="ctr" defTabSz="1866900">
                <a:lnSpc>
                  <a:spcPct val="90000"/>
                </a:lnSpc>
                <a:spcAft>
                  <a:spcPct val="35000"/>
                </a:spcAft>
              </a:pPr>
              <a:endParaRPr lang="en-US" altLang="zh-TW" sz="2800" b="1" dirty="0">
                <a:latin typeface="微軟正黑體" panose="020B0604030504040204" pitchFamily="34" charset="-120"/>
                <a:ea typeface="微軟正黑體" panose="020B0604030504040204" pitchFamily="34" charset="-120"/>
              </a:endParaRPr>
            </a:p>
            <a:p>
              <a:pPr algn="ctr" defTabSz="1866900">
                <a:lnSpc>
                  <a:spcPct val="90000"/>
                </a:lnSpc>
                <a:spcAft>
                  <a:spcPct val="35000"/>
                </a:spcAft>
              </a:pPr>
              <a:r>
                <a:rPr lang="zh-TW" altLang="en-US" sz="2800" b="1" dirty="0" smtClean="0">
                  <a:latin typeface="微軟正黑體" panose="020B0604030504040204" pitchFamily="34" charset="-120"/>
                  <a:ea typeface="微軟正黑體" panose="020B0604030504040204" pitchFamily="34" charset="-120"/>
                </a:rPr>
                <a:t>技能</a:t>
              </a:r>
              <a:endParaRPr lang="zh-TW" altLang="en-US" sz="2800" b="1" dirty="0">
                <a:latin typeface="微軟正黑體" panose="020B0604030504040204" pitchFamily="34" charset="-120"/>
                <a:ea typeface="微軟正黑體" panose="020B0604030504040204" pitchFamily="34" charset="-120"/>
              </a:endParaRPr>
            </a:p>
          </p:txBody>
        </p:sp>
        <p:sp>
          <p:nvSpPr>
            <p:cNvPr id="50" name="手繪多邊形 49"/>
            <p:cNvSpPr/>
            <p:nvPr/>
          </p:nvSpPr>
          <p:spPr>
            <a:xfrm>
              <a:off x="2532673" y="3563182"/>
              <a:ext cx="1875837" cy="1978678"/>
            </a:xfrm>
            <a:custGeom>
              <a:avLst/>
              <a:gdLst>
                <a:gd name="connsiteX0" fmla="*/ 0 w 2402161"/>
                <a:gd name="connsiteY0" fmla="*/ 2402161 h 2402161"/>
                <a:gd name="connsiteX1" fmla="*/ 2402161 w 2402161"/>
                <a:gd name="connsiteY1" fmla="*/ 0 h 2402161"/>
                <a:gd name="connsiteX2" fmla="*/ 2402161 w 2402161"/>
                <a:gd name="connsiteY2" fmla="*/ 2402161 h 2402161"/>
                <a:gd name="connsiteX3" fmla="*/ 0 w 2402161"/>
                <a:gd name="connsiteY3" fmla="*/ 2402161 h 2402161"/>
              </a:gdLst>
              <a:ahLst/>
              <a:cxnLst>
                <a:cxn ang="0">
                  <a:pos x="connsiteX0" y="connsiteY0"/>
                </a:cxn>
                <a:cxn ang="0">
                  <a:pos x="connsiteX1" y="connsiteY1"/>
                </a:cxn>
                <a:cxn ang="0">
                  <a:pos x="connsiteX2" y="connsiteY2"/>
                </a:cxn>
                <a:cxn ang="0">
                  <a:pos x="connsiteX3" y="connsiteY3"/>
                </a:cxn>
              </a:cxnLst>
              <a:rect l="l" t="t" r="r" b="b"/>
              <a:pathLst>
                <a:path w="2402161" h="2402161">
                  <a:moveTo>
                    <a:pt x="2402161" y="2402161"/>
                  </a:moveTo>
                  <a:cubicBezTo>
                    <a:pt x="1075484" y="2402161"/>
                    <a:pt x="0" y="1326677"/>
                    <a:pt x="0" y="0"/>
                  </a:cubicBezTo>
                  <a:lnTo>
                    <a:pt x="2402161" y="0"/>
                  </a:lnTo>
                  <a:lnTo>
                    <a:pt x="2402161" y="240216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02281" tIns="298704" rIns="298704" bIns="1002281" numCol="1" spcCol="1270" anchor="ctr" anchorCtr="0">
              <a:noAutofit/>
            </a:bodyPr>
            <a:lstStyle/>
            <a:p>
              <a:pPr algn="ctr" defTabSz="1866900">
                <a:lnSpc>
                  <a:spcPct val="90000"/>
                </a:lnSpc>
                <a:spcAft>
                  <a:spcPct val="35000"/>
                </a:spcAft>
              </a:pPr>
              <a:endParaRPr lang="en-US" altLang="zh-TW" sz="2800" b="1" dirty="0" smtClean="0">
                <a:latin typeface="微軟正黑體" panose="020B0604030504040204" pitchFamily="34" charset="-120"/>
                <a:ea typeface="微軟正黑體" panose="020B0604030504040204" pitchFamily="34" charset="-120"/>
              </a:endParaRPr>
            </a:p>
            <a:p>
              <a:pPr algn="ctr" defTabSz="1866900">
                <a:lnSpc>
                  <a:spcPct val="90000"/>
                </a:lnSpc>
                <a:spcAft>
                  <a:spcPct val="35000"/>
                </a:spcAft>
              </a:pPr>
              <a:r>
                <a:rPr lang="zh-TW" altLang="en-US" sz="2800" b="1" dirty="0" smtClean="0">
                  <a:latin typeface="微軟正黑體" panose="020B0604030504040204" pitchFamily="34" charset="-120"/>
                  <a:ea typeface="微軟正黑體" panose="020B0604030504040204" pitchFamily="34" charset="-120"/>
                </a:rPr>
                <a:t>行為</a:t>
              </a:r>
              <a:endParaRPr lang="zh-TW" altLang="en-US" sz="2800" b="1" kern="1200" dirty="0">
                <a:latin typeface="微軟正黑體" panose="020B0604030504040204" pitchFamily="34" charset="-120"/>
                <a:ea typeface="微軟正黑體" panose="020B0604030504040204" pitchFamily="34" charset="-120"/>
              </a:endParaRPr>
            </a:p>
          </p:txBody>
        </p:sp>
        <p:sp>
          <p:nvSpPr>
            <p:cNvPr id="51" name="圓形箭號 50"/>
            <p:cNvSpPr/>
            <p:nvPr/>
          </p:nvSpPr>
          <p:spPr>
            <a:xfrm>
              <a:off x="4049296" y="3008410"/>
              <a:ext cx="829383" cy="721203"/>
            </a:xfrm>
            <a:prstGeom prst="circularArrow">
              <a:avLst/>
            </a:prstGeom>
          </p:spPr>
          <p:style>
            <a:lnRef idx="2">
              <a:schemeClr val="lt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52" name="圓形箭號 51"/>
            <p:cNvSpPr/>
            <p:nvPr/>
          </p:nvSpPr>
          <p:spPr>
            <a:xfrm rot="10800000">
              <a:off x="4049296" y="3285796"/>
              <a:ext cx="829383" cy="721203"/>
            </a:xfrm>
            <a:prstGeom prst="circularArrow">
              <a:avLst/>
            </a:prstGeom>
          </p:spPr>
          <p:style>
            <a:lnRef idx="2">
              <a:schemeClr val="lt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grpSp>
      <p:sp>
        <p:nvSpPr>
          <p:cNvPr id="2" name="矩形 1"/>
          <p:cNvSpPr/>
          <p:nvPr/>
        </p:nvSpPr>
        <p:spPr>
          <a:xfrm>
            <a:off x="4211960" y="4653136"/>
            <a:ext cx="4320480" cy="1569660"/>
          </a:xfrm>
          <a:prstGeom prst="rect">
            <a:avLst/>
          </a:prstGeom>
        </p:spPr>
        <p:txBody>
          <a:bodyPr wrap="square">
            <a:spAutoFit/>
          </a:bodyPr>
          <a:lstStyle/>
          <a:p>
            <a:pPr marL="285750" lvl="1" indent="-285750" algn="r" defTabSz="1244600">
              <a:spcAft>
                <a:spcPts val="0"/>
              </a:spcAft>
              <a:buChar char="••"/>
            </a:pPr>
            <a:r>
              <a:rPr lang="en-US" altLang="zh-TW" sz="2400" dirty="0">
                <a:solidFill>
                  <a:srgbClr val="0070C0"/>
                </a:solidFill>
                <a:latin typeface="微軟正黑體" panose="020B0604030504040204" pitchFamily="34" charset="-120"/>
                <a:ea typeface="微軟正黑體" panose="020B0604030504040204" pitchFamily="34" charset="-120"/>
              </a:rPr>
              <a:t>3a</a:t>
            </a:r>
            <a:r>
              <a:rPr lang="zh-TW" altLang="en-US" sz="2400" dirty="0">
                <a:solidFill>
                  <a:srgbClr val="0070C0"/>
                </a:solidFill>
                <a:latin typeface="微軟正黑體" panose="020B0604030504040204" pitchFamily="34" charset="-120"/>
                <a:ea typeface="微軟正黑體" panose="020B0604030504040204" pitchFamily="34" charset="-120"/>
              </a:rPr>
              <a:t>健康技能</a:t>
            </a:r>
          </a:p>
          <a:p>
            <a:pPr marL="285750" lvl="1" indent="-285750" algn="r" defTabSz="1244600">
              <a:spcAft>
                <a:spcPts val="0"/>
              </a:spcAft>
              <a:buChar char="••"/>
            </a:pPr>
            <a:r>
              <a:rPr lang="en-US" altLang="zh-TW" sz="2400" dirty="0">
                <a:solidFill>
                  <a:srgbClr val="0070C0"/>
                </a:solidFill>
                <a:latin typeface="微軟正黑體" panose="020B0604030504040204" pitchFamily="34" charset="-120"/>
                <a:ea typeface="微軟正黑體" panose="020B0604030504040204" pitchFamily="34" charset="-120"/>
              </a:rPr>
              <a:t>3b</a:t>
            </a:r>
            <a:r>
              <a:rPr lang="zh-TW" altLang="en-US" sz="2400" dirty="0">
                <a:solidFill>
                  <a:srgbClr val="0070C0"/>
                </a:solidFill>
                <a:latin typeface="微軟正黑體" panose="020B0604030504040204" pitchFamily="34" charset="-120"/>
                <a:ea typeface="微軟正黑體" panose="020B0604030504040204" pitchFamily="34" charset="-120"/>
              </a:rPr>
              <a:t>生活技能</a:t>
            </a:r>
          </a:p>
          <a:p>
            <a:pPr marL="285750" lvl="1" indent="-285750" algn="r" defTabSz="1244600">
              <a:spcAft>
                <a:spcPts val="0"/>
              </a:spcAft>
              <a:buChar char="••"/>
            </a:pPr>
            <a:r>
              <a:rPr lang="en-US" altLang="zh-TW" sz="2400" dirty="0">
                <a:solidFill>
                  <a:srgbClr val="E71255"/>
                </a:solidFill>
                <a:latin typeface="微軟正黑體" panose="020B0604030504040204" pitchFamily="34" charset="-120"/>
                <a:ea typeface="微軟正黑體" panose="020B0604030504040204" pitchFamily="34" charset="-120"/>
              </a:rPr>
              <a:t>3c</a:t>
            </a:r>
            <a:r>
              <a:rPr lang="zh-TW" altLang="en-US" sz="2400" dirty="0">
                <a:solidFill>
                  <a:srgbClr val="E71255"/>
                </a:solidFill>
                <a:latin typeface="微軟正黑體" panose="020B0604030504040204" pitchFamily="34" charset="-120"/>
                <a:ea typeface="微軟正黑體" panose="020B0604030504040204" pitchFamily="34" charset="-120"/>
              </a:rPr>
              <a:t>技能表現</a:t>
            </a:r>
          </a:p>
          <a:p>
            <a:pPr marL="285750" lvl="1" indent="-285750" algn="r" defTabSz="1244600">
              <a:spcAft>
                <a:spcPts val="0"/>
              </a:spcAft>
              <a:buChar char="••"/>
            </a:pPr>
            <a:r>
              <a:rPr lang="en-US" altLang="zh-TW" sz="2400" dirty="0">
                <a:solidFill>
                  <a:srgbClr val="E71255"/>
                </a:solidFill>
                <a:latin typeface="微軟正黑體" panose="020B0604030504040204" pitchFamily="34" charset="-120"/>
                <a:ea typeface="微軟正黑體" panose="020B0604030504040204" pitchFamily="34" charset="-120"/>
              </a:rPr>
              <a:t>3d</a:t>
            </a:r>
            <a:r>
              <a:rPr lang="zh-TW" altLang="en-US" sz="2400" dirty="0">
                <a:solidFill>
                  <a:srgbClr val="E71255"/>
                </a:solidFill>
                <a:latin typeface="微軟正黑體" panose="020B0604030504040204" pitchFamily="34" charset="-120"/>
                <a:ea typeface="微軟正黑體" panose="020B0604030504040204" pitchFamily="34" charset="-120"/>
              </a:rPr>
              <a:t>策略運用</a:t>
            </a:r>
            <a:endParaRPr lang="zh-TW" altLang="en-US" sz="1600" dirty="0">
              <a:solidFill>
                <a:srgbClr val="E71255"/>
              </a:solidFill>
              <a:latin typeface="微軟正黑體" panose="020B0604030504040204" pitchFamily="34" charset="-120"/>
              <a:ea typeface="微軟正黑體" panose="020B0604030504040204" pitchFamily="34" charset="-120"/>
            </a:endParaRPr>
          </a:p>
        </p:txBody>
      </p:sp>
      <p:sp>
        <p:nvSpPr>
          <p:cNvPr id="17" name="標題 1"/>
          <p:cNvSpPr txBox="1">
            <a:spLocks/>
          </p:cNvSpPr>
          <p:nvPr/>
        </p:nvSpPr>
        <p:spPr>
          <a:xfrm>
            <a:off x="841884" y="260648"/>
            <a:ext cx="6033864" cy="706090"/>
          </a:xfrm>
          <a:prstGeom prst="rect">
            <a:avLst/>
          </a:prstGeom>
        </p:spPr>
        <p:txBody>
          <a:bodyPr bIns="91440" anchor="ctr" anchorCtr="0">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TW" altLang="en-US" sz="4400" b="1" i="0" u="none" strike="noStrike" kern="1200" cap="none" spc="0" normalizeH="0" baseline="0" noProof="0" dirty="0" smtClean="0">
                <a:ln>
                  <a:noFill/>
                </a:ln>
                <a:solidFill>
                  <a:srgbClr val="FF0000"/>
                </a:solidFill>
                <a:effectLst/>
                <a:uLnTx/>
                <a:uFillTx/>
                <a:latin typeface="微軟正黑體" panose="020B0604030504040204" pitchFamily="34" charset="-120"/>
                <a:ea typeface="微軟正黑體" panose="020B0604030504040204" pitchFamily="34" charset="-120"/>
                <a:cs typeface="+mj-cs"/>
              </a:rPr>
              <a:t>學習</a:t>
            </a:r>
            <a:r>
              <a:rPr kumimoji="0" lang="zh-TW" altLang="en-US" sz="4400" b="1" noProof="0" dirty="0">
                <a:solidFill>
                  <a:srgbClr val="FF0000"/>
                </a:solidFill>
                <a:latin typeface="微軟正黑體" panose="020B0604030504040204" pitchFamily="34" charset="-120"/>
                <a:ea typeface="微軟正黑體" panose="020B0604030504040204" pitchFamily="34" charset="-120"/>
                <a:cs typeface="+mj-cs"/>
              </a:rPr>
              <a:t>表現</a:t>
            </a:r>
            <a:r>
              <a:rPr kumimoji="0" lang="zh-TW" altLang="en-US" sz="2800" i="0" u="none" strike="noStrike" kern="1200" cap="none" spc="0" normalizeH="0" baseline="0" noProof="0" dirty="0" smtClean="0">
                <a:ln>
                  <a:noFill/>
                </a:ln>
                <a:solidFill>
                  <a:schemeClr val="tx1"/>
                </a:solidFill>
                <a:effectLst/>
                <a:uLnTx/>
                <a:uFillTx/>
                <a:latin typeface="微軟正黑體" panose="020B0604030504040204" pitchFamily="34" charset="-120"/>
                <a:ea typeface="微軟正黑體" panose="020B0604030504040204" pitchFamily="34" charset="-120"/>
                <a:cs typeface="+mj-cs"/>
              </a:rPr>
              <a:t>架構圖</a:t>
            </a:r>
            <a:endParaRPr kumimoji="0" lang="zh-TW" altLang="en-US" sz="3600" i="0" u="none" strike="noStrike" kern="1200" cap="none" spc="0" normalizeH="0" baseline="0" noProof="0" dirty="0">
              <a:ln>
                <a:noFill/>
              </a:ln>
              <a:solidFill>
                <a:schemeClr val="tx1"/>
              </a:solidFill>
              <a:effectLst/>
              <a:uLnTx/>
              <a:uFillTx/>
              <a:latin typeface="微軟正黑體" panose="020B0604030504040204" pitchFamily="34" charset="-120"/>
              <a:ea typeface="微軟正黑體" panose="020B0604030504040204" pitchFamily="34" charset="-120"/>
              <a:cs typeface="+mj-cs"/>
            </a:endParaRPr>
          </a:p>
        </p:txBody>
      </p:sp>
      <p:sp>
        <p:nvSpPr>
          <p:cNvPr id="18" name="矩形 17"/>
          <p:cNvSpPr/>
          <p:nvPr/>
        </p:nvSpPr>
        <p:spPr>
          <a:xfrm>
            <a:off x="1115616" y="4680112"/>
            <a:ext cx="4572000" cy="1569660"/>
          </a:xfrm>
          <a:prstGeom prst="rect">
            <a:avLst/>
          </a:prstGeom>
        </p:spPr>
        <p:txBody>
          <a:bodyPr>
            <a:spAutoFit/>
          </a:bodyPr>
          <a:lstStyle/>
          <a:p>
            <a:pPr marL="285750" lvl="1" indent="-285750" defTabSz="1244600">
              <a:spcAft>
                <a:spcPts val="0"/>
              </a:spcAft>
              <a:buChar char="••"/>
            </a:pPr>
            <a:r>
              <a:rPr lang="en-US" altLang="zh-TW" sz="2400" dirty="0" smtClean="0">
                <a:solidFill>
                  <a:srgbClr val="0070C0"/>
                </a:solidFill>
                <a:latin typeface="微軟正黑體" panose="020B0604030504040204" pitchFamily="34" charset="-120"/>
                <a:ea typeface="微軟正黑體" panose="020B0604030504040204" pitchFamily="34" charset="-120"/>
              </a:rPr>
              <a:t>4a</a:t>
            </a:r>
            <a:r>
              <a:rPr lang="zh-TW" altLang="en-US" sz="2400" dirty="0" smtClean="0">
                <a:solidFill>
                  <a:srgbClr val="0070C0"/>
                </a:solidFill>
                <a:latin typeface="微軟正黑體" panose="020B0604030504040204" pitchFamily="34" charset="-120"/>
                <a:ea typeface="微軟正黑體" panose="020B0604030504040204" pitchFamily="34" charset="-120"/>
              </a:rPr>
              <a:t>自我健康管理</a:t>
            </a:r>
            <a:endParaRPr lang="en-US" altLang="zh-TW" sz="2400" dirty="0" smtClean="0">
              <a:solidFill>
                <a:srgbClr val="0070C0"/>
              </a:solidFill>
              <a:latin typeface="微軟正黑體" panose="020B0604030504040204" pitchFamily="34" charset="-120"/>
              <a:ea typeface="微軟正黑體" panose="020B0604030504040204" pitchFamily="34" charset="-120"/>
            </a:endParaRPr>
          </a:p>
          <a:p>
            <a:pPr marL="285750" lvl="1" indent="-285750" defTabSz="1244600">
              <a:spcAft>
                <a:spcPts val="0"/>
              </a:spcAft>
              <a:buChar char="••"/>
            </a:pPr>
            <a:r>
              <a:rPr lang="en-US" altLang="zh-TW" sz="2400" dirty="0" smtClean="0">
                <a:solidFill>
                  <a:srgbClr val="0070C0"/>
                </a:solidFill>
                <a:latin typeface="微軟正黑體" panose="020B0604030504040204" pitchFamily="34" charset="-120"/>
                <a:ea typeface="微軟正黑體" panose="020B0604030504040204" pitchFamily="34" charset="-120"/>
              </a:rPr>
              <a:t>4b</a:t>
            </a:r>
            <a:r>
              <a:rPr lang="zh-TW" altLang="en-US" sz="2400" dirty="0" smtClean="0">
                <a:solidFill>
                  <a:srgbClr val="0070C0"/>
                </a:solidFill>
                <a:latin typeface="微軟正黑體" panose="020B0604030504040204" pitchFamily="34" charset="-120"/>
                <a:ea typeface="微軟正黑體" panose="020B0604030504040204" pitchFamily="34" charset="-120"/>
              </a:rPr>
              <a:t>健康倡議宣導</a:t>
            </a:r>
            <a:endParaRPr lang="en-US" altLang="zh-TW" sz="2400" dirty="0" smtClean="0">
              <a:solidFill>
                <a:srgbClr val="0070C0"/>
              </a:solidFill>
              <a:latin typeface="微軟正黑體" panose="020B0604030504040204" pitchFamily="34" charset="-120"/>
              <a:ea typeface="微軟正黑體" panose="020B0604030504040204" pitchFamily="34" charset="-120"/>
            </a:endParaRPr>
          </a:p>
          <a:p>
            <a:pPr marL="285750" lvl="1" indent="-285750" defTabSz="1244600">
              <a:spcAft>
                <a:spcPts val="0"/>
              </a:spcAft>
              <a:buChar char="••"/>
            </a:pPr>
            <a:r>
              <a:rPr lang="en-US" altLang="zh-TW" sz="2400" dirty="0" smtClean="0">
                <a:solidFill>
                  <a:srgbClr val="E71255"/>
                </a:solidFill>
                <a:latin typeface="微軟正黑體" panose="020B0604030504040204" pitchFamily="34" charset="-120"/>
                <a:ea typeface="微軟正黑體" panose="020B0604030504040204" pitchFamily="34" charset="-120"/>
              </a:rPr>
              <a:t>4c</a:t>
            </a:r>
            <a:r>
              <a:rPr lang="zh-TW" altLang="en-US" sz="2400" dirty="0" smtClean="0">
                <a:solidFill>
                  <a:srgbClr val="E71255"/>
                </a:solidFill>
                <a:latin typeface="微軟正黑體" panose="020B0604030504040204" pitchFamily="34" charset="-120"/>
                <a:ea typeface="微軟正黑體" panose="020B0604030504040204" pitchFamily="34" charset="-120"/>
              </a:rPr>
              <a:t>運動計畫</a:t>
            </a:r>
            <a:endParaRPr lang="en-US" altLang="zh-TW" sz="2400" dirty="0" smtClean="0">
              <a:solidFill>
                <a:srgbClr val="E71255"/>
              </a:solidFill>
              <a:latin typeface="微軟正黑體" panose="020B0604030504040204" pitchFamily="34" charset="-120"/>
              <a:ea typeface="微軟正黑體" panose="020B0604030504040204" pitchFamily="34" charset="-120"/>
            </a:endParaRPr>
          </a:p>
          <a:p>
            <a:pPr marL="285750" lvl="1" indent="-285750" defTabSz="1244600">
              <a:spcAft>
                <a:spcPts val="0"/>
              </a:spcAft>
              <a:buChar char="••"/>
            </a:pPr>
            <a:r>
              <a:rPr lang="en-US" altLang="zh-TW" sz="2400" dirty="0" smtClean="0">
                <a:solidFill>
                  <a:srgbClr val="E71255"/>
                </a:solidFill>
                <a:latin typeface="微軟正黑體" panose="020B0604030504040204" pitchFamily="34" charset="-120"/>
                <a:ea typeface="微軟正黑體" panose="020B0604030504040204" pitchFamily="34" charset="-120"/>
              </a:rPr>
              <a:t>4d</a:t>
            </a:r>
            <a:r>
              <a:rPr lang="zh-TW" altLang="en-US" sz="2400" dirty="0" smtClean="0">
                <a:solidFill>
                  <a:srgbClr val="E71255"/>
                </a:solidFill>
                <a:latin typeface="微軟正黑體" panose="020B0604030504040204" pitchFamily="34" charset="-120"/>
                <a:ea typeface="微軟正黑體" panose="020B0604030504040204" pitchFamily="34" charset="-120"/>
              </a:rPr>
              <a:t>運動實踐</a:t>
            </a:r>
            <a:endParaRPr lang="zh-TW" altLang="en-US" sz="1600" dirty="0">
              <a:solidFill>
                <a:srgbClr val="E71255"/>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3215183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rotWithShape="1">
          <a:blip r:embed="rId3" cstate="print">
            <a:extLst>
              <a:ext uri="{28A0092B-C50C-407E-A947-70E740481C1C}">
                <a14:useLocalDpi xmlns:a14="http://schemas.microsoft.com/office/drawing/2010/main" val="0"/>
              </a:ext>
            </a:extLst>
          </a:blip>
          <a:srcRect l="22061" t="6300" r="15289" b="11115"/>
          <a:stretch/>
        </p:blipFill>
        <p:spPr>
          <a:xfrm>
            <a:off x="2421128" y="1853539"/>
            <a:ext cx="4555241" cy="4505946"/>
          </a:xfrm>
          <a:prstGeom prst="rect">
            <a:avLst/>
          </a:prstGeom>
        </p:spPr>
      </p:pic>
      <p:sp>
        <p:nvSpPr>
          <p:cNvPr id="6" name="文字方塊 5"/>
          <p:cNvSpPr txBox="1"/>
          <p:nvPr/>
        </p:nvSpPr>
        <p:spPr bwMode="auto">
          <a:xfrm>
            <a:off x="3962975" y="4265145"/>
            <a:ext cx="492443" cy="461665"/>
          </a:xfrm>
          <a:prstGeom prst="rect">
            <a:avLst/>
          </a:prstGeom>
          <a:noFill/>
        </p:spPr>
        <p:txBody>
          <a:bodyPr wrap="none">
            <a:spAutoFit/>
          </a:bodyPr>
          <a:lstStyle/>
          <a:p>
            <a:pPr eaLnBrk="1" hangingPunct="1">
              <a:defRPr/>
            </a:pPr>
            <a:r>
              <a:rPr lang="zh-TW" altLang="en-US" sz="2400" b="1" dirty="0" smtClean="0">
                <a:solidFill>
                  <a:schemeClr val="bg1"/>
                </a:solidFill>
                <a:latin typeface="Microsoft JhengHei" charset="-120"/>
                <a:ea typeface="Microsoft JhengHei" charset="-120"/>
                <a:cs typeface="Microsoft JhengHei" charset="-120"/>
              </a:rPr>
              <a:t>育</a:t>
            </a:r>
            <a:endParaRPr lang="zh-TW" altLang="en-US" sz="2400" b="1" dirty="0">
              <a:solidFill>
                <a:schemeClr val="bg1"/>
              </a:solidFill>
              <a:latin typeface="Microsoft JhengHei" charset="-120"/>
              <a:ea typeface="Microsoft JhengHei" charset="-120"/>
              <a:cs typeface="Microsoft JhengHei" charset="-120"/>
            </a:endParaRPr>
          </a:p>
        </p:txBody>
      </p:sp>
      <p:sp>
        <p:nvSpPr>
          <p:cNvPr id="7" name="文字方塊 6"/>
          <p:cNvSpPr txBox="1"/>
          <p:nvPr/>
        </p:nvSpPr>
        <p:spPr bwMode="auto">
          <a:xfrm>
            <a:off x="3802442" y="3965445"/>
            <a:ext cx="492443" cy="461665"/>
          </a:xfrm>
          <a:prstGeom prst="rect">
            <a:avLst/>
          </a:prstGeom>
          <a:noFill/>
        </p:spPr>
        <p:txBody>
          <a:bodyPr wrap="none">
            <a:spAutoFit/>
          </a:bodyPr>
          <a:lstStyle/>
          <a:p>
            <a:pPr eaLnBrk="1" hangingPunct="1">
              <a:defRPr/>
            </a:pPr>
            <a:r>
              <a:rPr lang="zh-TW" altLang="en-US" sz="2400" b="1" dirty="0" smtClean="0">
                <a:solidFill>
                  <a:schemeClr val="bg1"/>
                </a:solidFill>
                <a:latin typeface="Microsoft JhengHei" charset="-120"/>
                <a:ea typeface="Microsoft JhengHei" charset="-120"/>
                <a:cs typeface="Microsoft JhengHei" charset="-120"/>
              </a:rPr>
              <a:t>體</a:t>
            </a:r>
            <a:endParaRPr lang="zh-TW" altLang="en-US" sz="2400" b="1" dirty="0">
              <a:solidFill>
                <a:schemeClr val="bg1"/>
              </a:solidFill>
              <a:latin typeface="Microsoft JhengHei" charset="-120"/>
              <a:ea typeface="Microsoft JhengHei" charset="-120"/>
              <a:cs typeface="Microsoft JhengHei" charset="-120"/>
            </a:endParaRPr>
          </a:p>
        </p:txBody>
      </p:sp>
      <p:sp>
        <p:nvSpPr>
          <p:cNvPr id="14" name="文字方塊 37"/>
          <p:cNvSpPr txBox="1">
            <a:spLocks noChangeArrowheads="1"/>
          </p:cNvSpPr>
          <p:nvPr/>
        </p:nvSpPr>
        <p:spPr bwMode="auto">
          <a:xfrm>
            <a:off x="4148474" y="2257241"/>
            <a:ext cx="1082348" cy="523220"/>
          </a:xfrm>
          <a:prstGeom prst="rect">
            <a:avLst/>
          </a:prstGeom>
          <a:noFill/>
          <a:ln w="9525">
            <a:noFill/>
            <a:miter lim="800000"/>
            <a:headEnd/>
            <a:tailEnd/>
          </a:ln>
        </p:spPr>
        <p:txBody>
          <a:bodyPr wrap="none">
            <a:spAutoFit/>
          </a:bodyPr>
          <a:lstStyle/>
          <a:p>
            <a:pPr algn="ctr" eaLnBrk="1" hangingPunct="1"/>
            <a:r>
              <a:rPr lang="zh-TW" altLang="en-US" sz="1400" b="1" dirty="0">
                <a:latin typeface="Microsoft JhengHei" charset="-120"/>
                <a:ea typeface="Microsoft JhengHei" charset="-120"/>
                <a:cs typeface="Microsoft JhengHei" charset="-120"/>
              </a:rPr>
              <a:t>安全生活與</a:t>
            </a:r>
            <a:endParaRPr lang="en-US" altLang="zh-TW" sz="1400" b="1" dirty="0">
              <a:latin typeface="Microsoft JhengHei" charset="-120"/>
              <a:ea typeface="Microsoft JhengHei" charset="-120"/>
              <a:cs typeface="Microsoft JhengHei" charset="-120"/>
            </a:endParaRPr>
          </a:p>
          <a:p>
            <a:pPr algn="ctr" eaLnBrk="1" hangingPunct="1"/>
            <a:r>
              <a:rPr lang="zh-TW" altLang="en-US" sz="1400" b="1" dirty="0">
                <a:latin typeface="Microsoft JhengHei" charset="-120"/>
                <a:ea typeface="Microsoft JhengHei" charset="-120"/>
                <a:cs typeface="Microsoft JhengHei" charset="-120"/>
              </a:rPr>
              <a:t>運動防護</a:t>
            </a:r>
          </a:p>
        </p:txBody>
      </p:sp>
      <p:sp>
        <p:nvSpPr>
          <p:cNvPr id="15" name="文字方塊 38"/>
          <p:cNvSpPr txBox="1">
            <a:spLocks noChangeArrowheads="1"/>
          </p:cNvSpPr>
          <p:nvPr/>
        </p:nvSpPr>
        <p:spPr bwMode="auto">
          <a:xfrm>
            <a:off x="5058557" y="2736322"/>
            <a:ext cx="1082348" cy="523220"/>
          </a:xfrm>
          <a:prstGeom prst="rect">
            <a:avLst/>
          </a:prstGeom>
          <a:noFill/>
          <a:ln w="9525">
            <a:noFill/>
            <a:miter lim="800000"/>
            <a:headEnd/>
            <a:tailEnd/>
          </a:ln>
        </p:spPr>
        <p:txBody>
          <a:bodyPr wrap="none">
            <a:spAutoFit/>
          </a:bodyPr>
          <a:lstStyle/>
          <a:p>
            <a:pPr algn="ctr" eaLnBrk="1" hangingPunct="1"/>
            <a:r>
              <a:rPr lang="zh-TW" altLang="en-US" sz="1400" b="1" dirty="0">
                <a:latin typeface="Microsoft JhengHei" charset="-120"/>
                <a:ea typeface="Microsoft JhengHei" charset="-120"/>
                <a:cs typeface="Microsoft JhengHei" charset="-120"/>
              </a:rPr>
              <a:t>群體健康與</a:t>
            </a:r>
            <a:endParaRPr lang="en-US" altLang="zh-TW" sz="1400" b="1" dirty="0">
              <a:latin typeface="Microsoft JhengHei" charset="-120"/>
              <a:ea typeface="Microsoft JhengHei" charset="-120"/>
              <a:cs typeface="Microsoft JhengHei" charset="-120"/>
            </a:endParaRPr>
          </a:p>
          <a:p>
            <a:pPr algn="ctr" eaLnBrk="1" hangingPunct="1"/>
            <a:r>
              <a:rPr lang="zh-TW" altLang="en-US" sz="1400" b="1" dirty="0">
                <a:latin typeface="Microsoft JhengHei" charset="-120"/>
                <a:ea typeface="Microsoft JhengHei" charset="-120"/>
                <a:cs typeface="Microsoft JhengHei" charset="-120"/>
              </a:rPr>
              <a:t>運動參與</a:t>
            </a:r>
          </a:p>
        </p:txBody>
      </p:sp>
      <p:sp>
        <p:nvSpPr>
          <p:cNvPr id="16" name="文字方塊 39"/>
          <p:cNvSpPr txBox="1">
            <a:spLocks noChangeArrowheads="1"/>
          </p:cNvSpPr>
          <p:nvPr/>
        </p:nvSpPr>
        <p:spPr bwMode="auto">
          <a:xfrm>
            <a:off x="3211174" y="2748731"/>
            <a:ext cx="1082348" cy="523220"/>
          </a:xfrm>
          <a:prstGeom prst="rect">
            <a:avLst/>
          </a:prstGeom>
          <a:noFill/>
          <a:ln w="9525">
            <a:noFill/>
            <a:miter lim="800000"/>
            <a:headEnd/>
            <a:tailEnd/>
          </a:ln>
        </p:spPr>
        <p:txBody>
          <a:bodyPr wrap="none">
            <a:spAutoFit/>
          </a:bodyPr>
          <a:lstStyle/>
          <a:p>
            <a:pPr algn="ctr" eaLnBrk="1" hangingPunct="1"/>
            <a:r>
              <a:rPr lang="zh-TW" altLang="en-US" sz="1400" b="1" dirty="0">
                <a:latin typeface="Microsoft JhengHei" charset="-120"/>
                <a:ea typeface="Microsoft JhengHei" charset="-120"/>
                <a:cs typeface="Microsoft JhengHei" charset="-120"/>
              </a:rPr>
              <a:t>生長、發展</a:t>
            </a:r>
            <a:endParaRPr lang="en-US" altLang="zh-TW" sz="1400" b="1" dirty="0">
              <a:latin typeface="Microsoft JhengHei" charset="-120"/>
              <a:ea typeface="Microsoft JhengHei" charset="-120"/>
              <a:cs typeface="Microsoft JhengHei" charset="-120"/>
            </a:endParaRPr>
          </a:p>
          <a:p>
            <a:pPr algn="ctr" eaLnBrk="1" hangingPunct="1"/>
            <a:r>
              <a:rPr lang="zh-TW" altLang="en-US" sz="1400" b="1" dirty="0">
                <a:latin typeface="Microsoft JhengHei" charset="-120"/>
                <a:ea typeface="Microsoft JhengHei" charset="-120"/>
                <a:cs typeface="Microsoft JhengHei" charset="-120"/>
              </a:rPr>
              <a:t>與體適能</a:t>
            </a:r>
          </a:p>
        </p:txBody>
      </p:sp>
      <p:sp>
        <p:nvSpPr>
          <p:cNvPr id="17" name="文字方塊 32"/>
          <p:cNvSpPr txBox="1">
            <a:spLocks noChangeArrowheads="1"/>
          </p:cNvSpPr>
          <p:nvPr/>
        </p:nvSpPr>
        <p:spPr bwMode="auto">
          <a:xfrm>
            <a:off x="5601441" y="3549628"/>
            <a:ext cx="902812" cy="523220"/>
          </a:xfrm>
          <a:prstGeom prst="rect">
            <a:avLst/>
          </a:prstGeom>
          <a:noFill/>
          <a:ln w="9525">
            <a:noFill/>
            <a:miter lim="800000"/>
            <a:headEnd/>
            <a:tailEnd/>
          </a:ln>
        </p:spPr>
        <p:txBody>
          <a:bodyPr wrap="none">
            <a:spAutoFit/>
          </a:bodyPr>
          <a:lstStyle/>
          <a:p>
            <a:pPr algn="ctr" eaLnBrk="1" hangingPunct="1"/>
            <a:r>
              <a:rPr lang="zh-TW" altLang="en-US" sz="1400" b="1" dirty="0">
                <a:latin typeface="Microsoft JhengHei" charset="-120"/>
                <a:ea typeface="Microsoft JhengHei" charset="-120"/>
                <a:cs typeface="Microsoft JhengHei" charset="-120"/>
              </a:rPr>
              <a:t>個人衛生</a:t>
            </a:r>
            <a:endParaRPr lang="en-US" altLang="zh-TW" sz="1400" b="1" dirty="0">
              <a:latin typeface="Microsoft JhengHei" charset="-120"/>
              <a:ea typeface="Microsoft JhengHei" charset="-120"/>
              <a:cs typeface="Microsoft JhengHei" charset="-120"/>
            </a:endParaRPr>
          </a:p>
          <a:p>
            <a:pPr algn="ctr" eaLnBrk="1" hangingPunct="1"/>
            <a:r>
              <a:rPr lang="zh-TW" altLang="en-US" sz="1400" b="1" dirty="0">
                <a:latin typeface="Microsoft JhengHei" charset="-120"/>
                <a:ea typeface="Microsoft JhengHei" charset="-120"/>
                <a:cs typeface="Microsoft JhengHei" charset="-120"/>
              </a:rPr>
              <a:t>與性教育</a:t>
            </a:r>
          </a:p>
        </p:txBody>
      </p:sp>
      <p:sp>
        <p:nvSpPr>
          <p:cNvPr id="18" name="文字方塊 33"/>
          <p:cNvSpPr txBox="1">
            <a:spLocks noChangeArrowheads="1"/>
          </p:cNvSpPr>
          <p:nvPr/>
        </p:nvSpPr>
        <p:spPr bwMode="auto">
          <a:xfrm>
            <a:off x="5401983" y="4360709"/>
            <a:ext cx="1082348" cy="523220"/>
          </a:xfrm>
          <a:prstGeom prst="rect">
            <a:avLst/>
          </a:prstGeom>
          <a:noFill/>
          <a:ln w="9525">
            <a:noFill/>
            <a:miter lim="800000"/>
            <a:headEnd/>
            <a:tailEnd/>
          </a:ln>
        </p:spPr>
        <p:txBody>
          <a:bodyPr wrap="none">
            <a:spAutoFit/>
          </a:bodyPr>
          <a:lstStyle/>
          <a:p>
            <a:pPr algn="ctr" eaLnBrk="1" hangingPunct="1"/>
            <a:r>
              <a:rPr lang="zh-TW" altLang="en-US" sz="1400" b="1" dirty="0">
                <a:latin typeface="Microsoft JhengHei" charset="-120"/>
                <a:ea typeface="Microsoft JhengHei" charset="-120"/>
                <a:cs typeface="Microsoft JhengHei" charset="-120"/>
              </a:rPr>
              <a:t>人、食物與</a:t>
            </a:r>
            <a:endParaRPr lang="en-US" altLang="zh-TW" sz="1400" b="1" dirty="0">
              <a:latin typeface="Microsoft JhengHei" charset="-120"/>
              <a:ea typeface="Microsoft JhengHei" charset="-120"/>
              <a:cs typeface="Microsoft JhengHei" charset="-120"/>
            </a:endParaRPr>
          </a:p>
          <a:p>
            <a:pPr algn="ctr" eaLnBrk="1" hangingPunct="1"/>
            <a:r>
              <a:rPr lang="zh-TW" altLang="en-US" sz="1400" b="1" dirty="0">
                <a:latin typeface="Microsoft JhengHei" charset="-120"/>
                <a:ea typeface="Microsoft JhengHei" charset="-120"/>
                <a:cs typeface="Microsoft JhengHei" charset="-120"/>
              </a:rPr>
              <a:t>健康消費</a:t>
            </a:r>
          </a:p>
        </p:txBody>
      </p:sp>
      <p:sp>
        <p:nvSpPr>
          <p:cNvPr id="19" name="文字方塊 34"/>
          <p:cNvSpPr txBox="1">
            <a:spLocks noChangeArrowheads="1"/>
          </p:cNvSpPr>
          <p:nvPr/>
        </p:nvSpPr>
        <p:spPr bwMode="auto">
          <a:xfrm>
            <a:off x="4653372" y="4975671"/>
            <a:ext cx="1082348" cy="523220"/>
          </a:xfrm>
          <a:prstGeom prst="rect">
            <a:avLst/>
          </a:prstGeom>
          <a:noFill/>
          <a:ln w="9525">
            <a:noFill/>
            <a:miter lim="800000"/>
            <a:headEnd/>
            <a:tailEnd/>
          </a:ln>
        </p:spPr>
        <p:txBody>
          <a:bodyPr wrap="none">
            <a:spAutoFit/>
          </a:bodyPr>
          <a:lstStyle/>
          <a:p>
            <a:pPr algn="ctr" eaLnBrk="1" hangingPunct="1"/>
            <a:r>
              <a:rPr lang="zh-TW" altLang="en-US" sz="1400" b="1" dirty="0">
                <a:latin typeface="Microsoft JhengHei" charset="-120"/>
                <a:ea typeface="Microsoft JhengHei" charset="-120"/>
                <a:cs typeface="Microsoft JhengHei" charset="-120"/>
              </a:rPr>
              <a:t>身心健康與</a:t>
            </a:r>
            <a:endParaRPr lang="en-US" altLang="zh-TW" sz="1400" b="1" dirty="0">
              <a:latin typeface="Microsoft JhengHei" charset="-120"/>
              <a:ea typeface="Microsoft JhengHei" charset="-120"/>
              <a:cs typeface="Microsoft JhengHei" charset="-120"/>
            </a:endParaRPr>
          </a:p>
          <a:p>
            <a:pPr algn="ctr" eaLnBrk="1" hangingPunct="1"/>
            <a:r>
              <a:rPr lang="zh-TW" altLang="en-US" sz="1400" b="1" dirty="0">
                <a:latin typeface="Microsoft JhengHei" charset="-120"/>
                <a:ea typeface="Microsoft JhengHei" charset="-120"/>
                <a:cs typeface="Microsoft JhengHei" charset="-120"/>
              </a:rPr>
              <a:t>疾病預防</a:t>
            </a:r>
          </a:p>
        </p:txBody>
      </p:sp>
      <p:sp>
        <p:nvSpPr>
          <p:cNvPr id="20" name="文字方塊 19"/>
          <p:cNvSpPr txBox="1"/>
          <p:nvPr/>
        </p:nvSpPr>
        <p:spPr bwMode="auto">
          <a:xfrm>
            <a:off x="2871614" y="3604298"/>
            <a:ext cx="902811" cy="523220"/>
          </a:xfrm>
          <a:prstGeom prst="rect">
            <a:avLst/>
          </a:prstGeom>
          <a:noFill/>
        </p:spPr>
        <p:txBody>
          <a:bodyPr wrap="none">
            <a:spAutoFit/>
          </a:bodyPr>
          <a:lstStyle/>
          <a:p>
            <a:pPr algn="ctr" eaLnBrk="1" hangingPunct="1">
              <a:defRPr/>
            </a:pPr>
            <a:r>
              <a:rPr lang="zh-TW" altLang="en-US" sz="1400" b="1" dirty="0" smtClean="0">
                <a:latin typeface="Microsoft JhengHei" charset="-120"/>
                <a:ea typeface="Microsoft JhengHei" charset="-120"/>
                <a:cs typeface="Microsoft JhengHei" charset="-120"/>
              </a:rPr>
              <a:t>表現類型</a:t>
            </a:r>
            <a:endParaRPr lang="en-US" altLang="zh-TW" sz="1400" b="1" dirty="0">
              <a:latin typeface="Microsoft JhengHei" charset="-120"/>
              <a:ea typeface="Microsoft JhengHei" charset="-120"/>
              <a:cs typeface="Microsoft JhengHei" charset="-120"/>
            </a:endParaRPr>
          </a:p>
          <a:p>
            <a:pPr algn="ctr" eaLnBrk="1" hangingPunct="1">
              <a:defRPr/>
            </a:pPr>
            <a:r>
              <a:rPr lang="zh-TW" altLang="en-US" sz="1400" b="1" dirty="0">
                <a:latin typeface="Microsoft JhengHei" charset="-120"/>
                <a:ea typeface="Microsoft JhengHei" charset="-120"/>
                <a:cs typeface="Microsoft JhengHei" charset="-120"/>
              </a:rPr>
              <a:t>運動</a:t>
            </a:r>
          </a:p>
        </p:txBody>
      </p:sp>
      <p:sp>
        <p:nvSpPr>
          <p:cNvPr id="21" name="文字方塊 20"/>
          <p:cNvSpPr txBox="1"/>
          <p:nvPr/>
        </p:nvSpPr>
        <p:spPr bwMode="auto">
          <a:xfrm>
            <a:off x="3054118" y="4314922"/>
            <a:ext cx="902811" cy="523220"/>
          </a:xfrm>
          <a:prstGeom prst="rect">
            <a:avLst/>
          </a:prstGeom>
          <a:noFill/>
        </p:spPr>
        <p:txBody>
          <a:bodyPr wrap="none">
            <a:spAutoFit/>
          </a:bodyPr>
          <a:lstStyle/>
          <a:p>
            <a:pPr algn="ctr" eaLnBrk="1" hangingPunct="1">
              <a:defRPr/>
            </a:pPr>
            <a:r>
              <a:rPr lang="zh-TW" altLang="en-US" sz="1400" b="1" dirty="0" smtClean="0">
                <a:latin typeface="Microsoft JhengHei" charset="-120"/>
                <a:ea typeface="Microsoft JhengHei" charset="-120"/>
                <a:cs typeface="Microsoft JhengHei" charset="-120"/>
              </a:rPr>
              <a:t>競爭類型</a:t>
            </a:r>
            <a:endParaRPr lang="en-US" altLang="zh-TW" sz="1400" b="1" dirty="0">
              <a:latin typeface="Microsoft JhengHei" charset="-120"/>
              <a:ea typeface="Microsoft JhengHei" charset="-120"/>
              <a:cs typeface="Microsoft JhengHei" charset="-120"/>
            </a:endParaRPr>
          </a:p>
          <a:p>
            <a:pPr algn="ctr" eaLnBrk="1" hangingPunct="1">
              <a:defRPr/>
            </a:pPr>
            <a:r>
              <a:rPr lang="zh-TW" altLang="en-US" sz="1400" b="1" dirty="0">
                <a:latin typeface="Microsoft JhengHei" charset="-120"/>
                <a:ea typeface="Microsoft JhengHei" charset="-120"/>
                <a:cs typeface="Microsoft JhengHei" charset="-120"/>
              </a:rPr>
              <a:t>運動</a:t>
            </a:r>
          </a:p>
        </p:txBody>
      </p:sp>
      <p:sp>
        <p:nvSpPr>
          <p:cNvPr id="22" name="文字方塊 21"/>
          <p:cNvSpPr txBox="1"/>
          <p:nvPr/>
        </p:nvSpPr>
        <p:spPr bwMode="auto">
          <a:xfrm>
            <a:off x="3772611" y="4944247"/>
            <a:ext cx="902811" cy="523220"/>
          </a:xfrm>
          <a:prstGeom prst="rect">
            <a:avLst/>
          </a:prstGeom>
          <a:noFill/>
        </p:spPr>
        <p:txBody>
          <a:bodyPr wrap="none">
            <a:spAutoFit/>
          </a:bodyPr>
          <a:lstStyle/>
          <a:p>
            <a:pPr algn="ctr" eaLnBrk="1" hangingPunct="1">
              <a:defRPr/>
            </a:pPr>
            <a:r>
              <a:rPr lang="zh-TW" altLang="en-US" sz="1400" b="1" dirty="0" smtClean="0">
                <a:latin typeface="Microsoft JhengHei" charset="-120"/>
                <a:ea typeface="Microsoft JhengHei" charset="-120"/>
                <a:cs typeface="Microsoft JhengHei" charset="-120"/>
              </a:rPr>
              <a:t>挑戰類型</a:t>
            </a:r>
            <a:endParaRPr lang="en-US" altLang="zh-TW" sz="1400" b="1" dirty="0">
              <a:latin typeface="Microsoft JhengHei" charset="-120"/>
              <a:ea typeface="Microsoft JhengHei" charset="-120"/>
              <a:cs typeface="Microsoft JhengHei" charset="-120"/>
            </a:endParaRPr>
          </a:p>
          <a:p>
            <a:pPr algn="ctr" eaLnBrk="1" hangingPunct="1">
              <a:defRPr/>
            </a:pPr>
            <a:r>
              <a:rPr lang="zh-TW" altLang="en-US" sz="1400" b="1" dirty="0" smtClean="0">
                <a:latin typeface="Microsoft JhengHei" charset="-120"/>
                <a:ea typeface="Microsoft JhengHei" charset="-120"/>
                <a:cs typeface="Microsoft JhengHei" charset="-120"/>
              </a:rPr>
              <a:t>運動</a:t>
            </a:r>
            <a:endParaRPr lang="en-US" altLang="zh-TW" sz="1400" b="1" dirty="0">
              <a:latin typeface="Microsoft JhengHei" charset="-120"/>
              <a:ea typeface="Microsoft JhengHei" charset="-120"/>
              <a:cs typeface="Microsoft JhengHei" charset="-120"/>
            </a:endParaRPr>
          </a:p>
        </p:txBody>
      </p:sp>
      <p:sp>
        <p:nvSpPr>
          <p:cNvPr id="5" name="矩形 4"/>
          <p:cNvSpPr/>
          <p:nvPr/>
        </p:nvSpPr>
        <p:spPr>
          <a:xfrm>
            <a:off x="3240048" y="3318666"/>
            <a:ext cx="255198" cy="400110"/>
          </a:xfrm>
          <a:prstGeom prst="rect">
            <a:avLst/>
          </a:prstGeom>
        </p:spPr>
        <p:txBody>
          <a:bodyPr wrap="none">
            <a:spAutoFit/>
          </a:bodyPr>
          <a:lstStyle/>
          <a:p>
            <a:r>
              <a:rPr lang="en-US" altLang="zh-TW" sz="2000" dirty="0" smtClean="0">
                <a:solidFill>
                  <a:srgbClr val="E71255"/>
                </a:solidFill>
              </a:rPr>
              <a:t>I</a:t>
            </a:r>
            <a:endParaRPr lang="zh-TW" altLang="en-US" sz="2000" dirty="0">
              <a:solidFill>
                <a:srgbClr val="E71255"/>
              </a:solidFill>
            </a:endParaRPr>
          </a:p>
        </p:txBody>
      </p:sp>
      <p:sp>
        <p:nvSpPr>
          <p:cNvPr id="37" name="矩形 36"/>
          <p:cNvSpPr/>
          <p:nvPr/>
        </p:nvSpPr>
        <p:spPr>
          <a:xfrm>
            <a:off x="3360705" y="4758461"/>
            <a:ext cx="370614" cy="400110"/>
          </a:xfrm>
          <a:prstGeom prst="rect">
            <a:avLst/>
          </a:prstGeom>
        </p:spPr>
        <p:txBody>
          <a:bodyPr wrap="none">
            <a:spAutoFit/>
          </a:bodyPr>
          <a:lstStyle/>
          <a:p>
            <a:r>
              <a:rPr lang="en-US" altLang="zh-TW" sz="2000" dirty="0" smtClean="0">
                <a:solidFill>
                  <a:srgbClr val="E71255"/>
                </a:solidFill>
              </a:rPr>
              <a:t>H</a:t>
            </a:r>
            <a:endParaRPr lang="zh-TW" altLang="en-US" sz="2000" dirty="0">
              <a:solidFill>
                <a:srgbClr val="E71255"/>
              </a:solidFill>
            </a:endParaRPr>
          </a:p>
        </p:txBody>
      </p:sp>
      <p:sp>
        <p:nvSpPr>
          <p:cNvPr id="38" name="矩形 37"/>
          <p:cNvSpPr/>
          <p:nvPr/>
        </p:nvSpPr>
        <p:spPr>
          <a:xfrm>
            <a:off x="4073450" y="5331980"/>
            <a:ext cx="383438" cy="400110"/>
          </a:xfrm>
          <a:prstGeom prst="rect">
            <a:avLst/>
          </a:prstGeom>
        </p:spPr>
        <p:txBody>
          <a:bodyPr wrap="none">
            <a:spAutoFit/>
          </a:bodyPr>
          <a:lstStyle/>
          <a:p>
            <a:r>
              <a:rPr lang="en-US" altLang="zh-TW" sz="2000" dirty="0" smtClean="0">
                <a:solidFill>
                  <a:srgbClr val="E71255"/>
                </a:solidFill>
              </a:rPr>
              <a:t>G</a:t>
            </a:r>
            <a:endParaRPr lang="zh-TW" altLang="en-US" sz="2000" dirty="0">
              <a:solidFill>
                <a:srgbClr val="E71255"/>
              </a:solidFill>
            </a:endParaRPr>
          </a:p>
        </p:txBody>
      </p:sp>
      <p:sp>
        <p:nvSpPr>
          <p:cNvPr id="39" name="矩形 38"/>
          <p:cNvSpPr/>
          <p:nvPr/>
        </p:nvSpPr>
        <p:spPr>
          <a:xfrm>
            <a:off x="5749803" y="4758461"/>
            <a:ext cx="356188" cy="400110"/>
          </a:xfrm>
          <a:prstGeom prst="rect">
            <a:avLst/>
          </a:prstGeom>
        </p:spPr>
        <p:txBody>
          <a:bodyPr wrap="none">
            <a:spAutoFit/>
          </a:bodyPr>
          <a:lstStyle/>
          <a:p>
            <a:r>
              <a:rPr lang="en-US" altLang="zh-TW" sz="2000" dirty="0" smtClean="0">
                <a:solidFill>
                  <a:srgbClr val="0070C0"/>
                </a:solidFill>
              </a:rPr>
              <a:t>E</a:t>
            </a:r>
            <a:endParaRPr lang="zh-TW" altLang="en-US" sz="2000" dirty="0">
              <a:solidFill>
                <a:srgbClr val="0070C0"/>
              </a:solidFill>
            </a:endParaRPr>
          </a:p>
        </p:txBody>
      </p:sp>
      <p:sp>
        <p:nvSpPr>
          <p:cNvPr id="43" name="矩形 42"/>
          <p:cNvSpPr/>
          <p:nvPr/>
        </p:nvSpPr>
        <p:spPr>
          <a:xfrm>
            <a:off x="4991272" y="5355944"/>
            <a:ext cx="341760" cy="400110"/>
          </a:xfrm>
          <a:prstGeom prst="rect">
            <a:avLst/>
          </a:prstGeom>
        </p:spPr>
        <p:txBody>
          <a:bodyPr wrap="none">
            <a:spAutoFit/>
          </a:bodyPr>
          <a:lstStyle/>
          <a:p>
            <a:r>
              <a:rPr lang="en-US" altLang="zh-TW" sz="2000" dirty="0" smtClean="0">
                <a:solidFill>
                  <a:srgbClr val="0070C0"/>
                </a:solidFill>
              </a:rPr>
              <a:t>F</a:t>
            </a:r>
            <a:endParaRPr lang="zh-TW" altLang="en-US" sz="2000" dirty="0">
              <a:solidFill>
                <a:srgbClr val="0070C0"/>
              </a:solidFill>
            </a:endParaRPr>
          </a:p>
        </p:txBody>
      </p:sp>
      <p:sp>
        <p:nvSpPr>
          <p:cNvPr id="44" name="矩形 43"/>
          <p:cNvSpPr/>
          <p:nvPr/>
        </p:nvSpPr>
        <p:spPr>
          <a:xfrm>
            <a:off x="5908028" y="3271171"/>
            <a:ext cx="370614" cy="400110"/>
          </a:xfrm>
          <a:prstGeom prst="rect">
            <a:avLst/>
          </a:prstGeom>
        </p:spPr>
        <p:txBody>
          <a:bodyPr wrap="none">
            <a:spAutoFit/>
          </a:bodyPr>
          <a:lstStyle/>
          <a:p>
            <a:r>
              <a:rPr lang="en-US" altLang="zh-TW" sz="2000" dirty="0">
                <a:solidFill>
                  <a:srgbClr val="0070C0"/>
                </a:solidFill>
              </a:rPr>
              <a:t>D</a:t>
            </a:r>
            <a:endParaRPr lang="zh-TW" altLang="en-US" sz="2000" dirty="0">
              <a:solidFill>
                <a:srgbClr val="0070C0"/>
              </a:solidFill>
            </a:endParaRPr>
          </a:p>
        </p:txBody>
      </p:sp>
      <p:sp>
        <p:nvSpPr>
          <p:cNvPr id="45" name="矩形 44"/>
          <p:cNvSpPr/>
          <p:nvPr/>
        </p:nvSpPr>
        <p:spPr>
          <a:xfrm>
            <a:off x="3664190" y="2400347"/>
            <a:ext cx="356188" cy="400110"/>
          </a:xfrm>
          <a:prstGeom prst="rect">
            <a:avLst/>
          </a:prstGeom>
        </p:spPr>
        <p:txBody>
          <a:bodyPr wrap="none">
            <a:spAutoFit/>
          </a:bodyPr>
          <a:lstStyle/>
          <a:p>
            <a:r>
              <a:rPr lang="en-US" altLang="zh-TW" sz="2000" dirty="0" smtClean="0">
                <a:solidFill>
                  <a:schemeClr val="accent6">
                    <a:lumMod val="75000"/>
                  </a:schemeClr>
                </a:solidFill>
              </a:rPr>
              <a:t>A</a:t>
            </a:r>
            <a:endParaRPr lang="zh-TW" altLang="en-US" sz="2000" dirty="0">
              <a:solidFill>
                <a:schemeClr val="accent6">
                  <a:lumMod val="75000"/>
                </a:schemeClr>
              </a:solidFill>
            </a:endParaRPr>
          </a:p>
        </p:txBody>
      </p:sp>
      <p:sp>
        <p:nvSpPr>
          <p:cNvPr id="46" name="矩形 45"/>
          <p:cNvSpPr/>
          <p:nvPr/>
        </p:nvSpPr>
        <p:spPr>
          <a:xfrm>
            <a:off x="4558813" y="2721735"/>
            <a:ext cx="356188" cy="400110"/>
          </a:xfrm>
          <a:prstGeom prst="rect">
            <a:avLst/>
          </a:prstGeom>
        </p:spPr>
        <p:txBody>
          <a:bodyPr wrap="none">
            <a:spAutoFit/>
          </a:bodyPr>
          <a:lstStyle/>
          <a:p>
            <a:r>
              <a:rPr lang="en-US" altLang="zh-TW" sz="2000" dirty="0" smtClean="0">
                <a:solidFill>
                  <a:schemeClr val="accent6">
                    <a:lumMod val="75000"/>
                  </a:schemeClr>
                </a:solidFill>
              </a:rPr>
              <a:t>B</a:t>
            </a:r>
            <a:endParaRPr lang="zh-TW" altLang="en-US" sz="2000" dirty="0">
              <a:solidFill>
                <a:schemeClr val="accent6">
                  <a:lumMod val="75000"/>
                </a:schemeClr>
              </a:solidFill>
            </a:endParaRPr>
          </a:p>
        </p:txBody>
      </p:sp>
      <p:sp>
        <p:nvSpPr>
          <p:cNvPr id="47" name="矩形 46"/>
          <p:cNvSpPr/>
          <p:nvPr/>
        </p:nvSpPr>
        <p:spPr>
          <a:xfrm>
            <a:off x="5437252" y="2397097"/>
            <a:ext cx="370614" cy="400110"/>
          </a:xfrm>
          <a:prstGeom prst="rect">
            <a:avLst/>
          </a:prstGeom>
        </p:spPr>
        <p:txBody>
          <a:bodyPr wrap="none">
            <a:spAutoFit/>
          </a:bodyPr>
          <a:lstStyle/>
          <a:p>
            <a:r>
              <a:rPr lang="en-US" altLang="zh-TW" sz="2000" dirty="0">
                <a:solidFill>
                  <a:schemeClr val="accent6">
                    <a:lumMod val="75000"/>
                  </a:schemeClr>
                </a:solidFill>
              </a:rPr>
              <a:t>C</a:t>
            </a:r>
            <a:endParaRPr lang="zh-TW" altLang="en-US" sz="2000" dirty="0">
              <a:solidFill>
                <a:schemeClr val="accent6">
                  <a:lumMod val="75000"/>
                </a:schemeClr>
              </a:solidFill>
            </a:endParaRPr>
          </a:p>
        </p:txBody>
      </p:sp>
      <p:pic>
        <p:nvPicPr>
          <p:cNvPr id="35" name="圖片 34"/>
          <p:cNvPicPr>
            <a:picLocks noChangeAspect="1"/>
          </p:cNvPicPr>
          <p:nvPr/>
        </p:nvPicPr>
        <p:blipFill>
          <a:blip r:embed="rId4"/>
          <a:stretch>
            <a:fillRect/>
          </a:stretch>
        </p:blipFill>
        <p:spPr>
          <a:xfrm>
            <a:off x="3800705" y="2970464"/>
            <a:ext cx="1971450" cy="2093145"/>
          </a:xfrm>
          <a:prstGeom prst="rect">
            <a:avLst/>
          </a:prstGeom>
        </p:spPr>
      </p:pic>
      <p:sp>
        <p:nvSpPr>
          <p:cNvPr id="30" name="矩形 29"/>
          <p:cNvSpPr/>
          <p:nvPr/>
        </p:nvSpPr>
        <p:spPr>
          <a:xfrm>
            <a:off x="374847" y="783310"/>
            <a:ext cx="1434067" cy="5854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 name="投影片編號版面配置區 1"/>
          <p:cNvSpPr>
            <a:spLocks noGrp="1"/>
          </p:cNvSpPr>
          <p:nvPr>
            <p:ph type="sldNum" sz="quarter" idx="12"/>
          </p:nvPr>
        </p:nvSpPr>
        <p:spPr>
          <a:xfrm>
            <a:off x="5977136" y="6356350"/>
            <a:ext cx="2133600" cy="365125"/>
          </a:xfrm>
        </p:spPr>
        <p:txBody>
          <a:bodyPr/>
          <a:lstStyle/>
          <a:p>
            <a:fld id="{7D182796-0936-4FEA-B428-AC2FE5485436}" type="slidenum">
              <a:rPr lang="zh-TW" altLang="en-US" smtClean="0"/>
              <a:pPr/>
              <a:t>14</a:t>
            </a:fld>
            <a:endParaRPr lang="zh-TW" altLang="en-US"/>
          </a:p>
        </p:txBody>
      </p:sp>
      <p:sp>
        <p:nvSpPr>
          <p:cNvPr id="36" name="標題 1"/>
          <p:cNvSpPr txBox="1">
            <a:spLocks/>
          </p:cNvSpPr>
          <p:nvPr/>
        </p:nvSpPr>
        <p:spPr>
          <a:xfrm>
            <a:off x="374847" y="114923"/>
            <a:ext cx="6033864" cy="706090"/>
          </a:xfrm>
          <a:prstGeom prst="rect">
            <a:avLst/>
          </a:prstGeom>
        </p:spPr>
        <p:txBody>
          <a:bodyPr bIns="91440" anchor="ctr" anchorCtr="0">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TW" altLang="en-US" sz="4400" b="1" i="0" u="none" strike="noStrike" kern="1200" cap="none" spc="0" normalizeH="0" baseline="0" noProof="0" dirty="0" smtClean="0">
                <a:ln>
                  <a:noFill/>
                </a:ln>
                <a:solidFill>
                  <a:srgbClr val="098E40"/>
                </a:solidFill>
                <a:effectLst/>
                <a:uLnTx/>
                <a:uFillTx/>
                <a:latin typeface="微軟正黑體" panose="020B0604030504040204" pitchFamily="34" charset="-120"/>
                <a:ea typeface="微軟正黑體" panose="020B0604030504040204" pitchFamily="34" charset="-120"/>
                <a:cs typeface="+mj-cs"/>
              </a:rPr>
              <a:t>學習內容</a:t>
            </a:r>
            <a:r>
              <a:rPr kumimoji="0" lang="zh-TW" altLang="en-US" sz="2800" i="0" u="none" strike="noStrike" kern="1200" cap="none" spc="0" normalizeH="0" baseline="0" noProof="0" dirty="0" smtClean="0">
                <a:ln>
                  <a:noFill/>
                </a:ln>
                <a:solidFill>
                  <a:schemeClr val="tx1"/>
                </a:solidFill>
                <a:effectLst/>
                <a:uLnTx/>
                <a:uFillTx/>
                <a:latin typeface="微軟正黑體" panose="020B0604030504040204" pitchFamily="34" charset="-120"/>
                <a:ea typeface="微軟正黑體" panose="020B0604030504040204" pitchFamily="34" charset="-120"/>
                <a:cs typeface="+mj-cs"/>
              </a:rPr>
              <a:t>架構圖</a:t>
            </a:r>
            <a:endParaRPr kumimoji="0" lang="zh-TW" altLang="en-US" sz="3600" i="0" u="none" strike="noStrike" kern="1200" cap="none" spc="0" normalizeH="0" baseline="0" noProof="0" dirty="0">
              <a:ln>
                <a:noFill/>
              </a:ln>
              <a:solidFill>
                <a:schemeClr val="tx1"/>
              </a:solidFill>
              <a:effectLst/>
              <a:uLnTx/>
              <a:uFillTx/>
              <a:latin typeface="微軟正黑體" panose="020B0604030504040204" pitchFamily="34" charset="-120"/>
              <a:ea typeface="微軟正黑體" panose="020B0604030504040204" pitchFamily="34" charset="-120"/>
              <a:cs typeface="+mj-cs"/>
            </a:endParaRPr>
          </a:p>
        </p:txBody>
      </p:sp>
      <p:sp>
        <p:nvSpPr>
          <p:cNvPr id="40" name="文字方塊 196"/>
          <p:cNvSpPr txBox="1">
            <a:spLocks noChangeArrowheads="1"/>
          </p:cNvSpPr>
          <p:nvPr/>
        </p:nvSpPr>
        <p:spPr bwMode="auto">
          <a:xfrm>
            <a:off x="230615" y="813844"/>
            <a:ext cx="3631763" cy="523220"/>
          </a:xfrm>
          <a:prstGeom prst="rect">
            <a:avLst/>
          </a:prstGeom>
          <a:noFill/>
          <a:ln w="9525">
            <a:noFill/>
            <a:miter lim="800000"/>
            <a:headEnd/>
            <a:tailEnd/>
          </a:ln>
        </p:spPr>
        <p:txBody>
          <a:bodyPr vert="horz" wrap="square">
            <a:spAutoFit/>
          </a:bodyPr>
          <a:lstStyle/>
          <a:p>
            <a:pPr algn="ctr"/>
            <a:r>
              <a:rPr kumimoji="0" lang="en-US" altLang="zh-TW" sz="2800" b="1" dirty="0" smtClean="0">
                <a:latin typeface="微軟正黑體" panose="020B0604030504040204" pitchFamily="34" charset="-120"/>
                <a:ea typeface="微軟正黑體" panose="020B0604030504040204" pitchFamily="34" charset="-120"/>
                <a:sym typeface="Wingdings" panose="05000000000000000000" pitchFamily="2" charset="2"/>
              </a:rPr>
              <a:t></a:t>
            </a:r>
            <a:r>
              <a:rPr kumimoji="0" lang="zh-TW" altLang="en-US" sz="2800" b="1" dirty="0" smtClean="0">
                <a:solidFill>
                  <a:srgbClr val="0070C0"/>
                </a:solidFill>
                <a:latin typeface="微軟正黑體" panose="020B0604030504040204" pitchFamily="34" charset="-120"/>
                <a:ea typeface="微軟正黑體" panose="020B0604030504040204" pitchFamily="34" charset="-120"/>
              </a:rPr>
              <a:t>健康</a:t>
            </a:r>
            <a:r>
              <a:rPr kumimoji="0" lang="zh-TW" altLang="en-US" sz="2800" b="1" dirty="0" smtClean="0">
                <a:solidFill>
                  <a:srgbClr val="E71255"/>
                </a:solidFill>
                <a:latin typeface="微軟正黑體" panose="020B0604030504040204" pitchFamily="34" charset="-120"/>
                <a:ea typeface="微軟正黑體" panose="020B0604030504040204" pitchFamily="34" charset="-120"/>
              </a:rPr>
              <a:t>體育</a:t>
            </a:r>
            <a:r>
              <a:rPr kumimoji="0" lang="zh-TW" altLang="en-US" sz="2800" b="1" dirty="0" smtClean="0">
                <a:latin typeface="微軟正黑體" panose="020B0604030504040204" pitchFamily="34" charset="-120"/>
                <a:ea typeface="微軟正黑體" panose="020B0604030504040204" pitchFamily="34" charset="-120"/>
              </a:rPr>
              <a:t>互相融合</a:t>
            </a:r>
            <a:endParaRPr lang="zh-TW" altLang="en-US" sz="2800" b="1" dirty="0">
              <a:latin typeface="微軟正黑體" panose="020B0604030504040204" pitchFamily="34" charset="-120"/>
              <a:ea typeface="微軟正黑體" panose="020B0604030504040204" pitchFamily="34" charset="-120"/>
            </a:endParaRPr>
          </a:p>
        </p:txBody>
      </p:sp>
      <p:sp>
        <p:nvSpPr>
          <p:cNvPr id="41" name="文字方塊 40"/>
          <p:cNvSpPr txBox="1"/>
          <p:nvPr/>
        </p:nvSpPr>
        <p:spPr>
          <a:xfrm>
            <a:off x="154294" y="3277433"/>
            <a:ext cx="1410964" cy="1015663"/>
          </a:xfrm>
          <a:prstGeom prst="rect">
            <a:avLst/>
          </a:prstGeom>
          <a:ln w="19050">
            <a:solidFill>
              <a:srgbClr val="E71255"/>
            </a:solidFill>
            <a:prstDash val="sysDot"/>
          </a:ln>
        </p:spPr>
        <p:style>
          <a:lnRef idx="2">
            <a:schemeClr val="accent1"/>
          </a:lnRef>
          <a:fillRef idx="1">
            <a:schemeClr val="lt1"/>
          </a:fillRef>
          <a:effectRef idx="0">
            <a:schemeClr val="accent1"/>
          </a:effectRef>
          <a:fontRef idx="minor">
            <a:schemeClr val="dk1"/>
          </a:fontRef>
        </p:style>
        <p:txBody>
          <a:bodyPr wrap="none" rtlCol="0">
            <a:spAutoFit/>
          </a:bodyPr>
          <a:lstStyle/>
          <a:p>
            <a:pPr lvl="0"/>
            <a:r>
              <a:rPr lang="en-US" altLang="zh-TW" sz="2000" dirty="0" err="1">
                <a:solidFill>
                  <a:srgbClr val="E71255"/>
                </a:solidFill>
                <a:latin typeface="Microsoft JhengHei" charset="-120"/>
                <a:ea typeface="Microsoft JhengHei" charset="-120"/>
                <a:cs typeface="Microsoft JhengHei" charset="-120"/>
              </a:rPr>
              <a:t>Ia</a:t>
            </a:r>
            <a:r>
              <a:rPr lang="zh-TW" altLang="en-US" sz="2000" dirty="0">
                <a:solidFill>
                  <a:srgbClr val="E71255"/>
                </a:solidFill>
                <a:latin typeface="Microsoft JhengHei" charset="-120"/>
                <a:ea typeface="Microsoft JhengHei" charset="-120"/>
                <a:cs typeface="Microsoft JhengHei" charset="-120"/>
              </a:rPr>
              <a:t>體操</a:t>
            </a:r>
          </a:p>
          <a:p>
            <a:pPr lvl="0"/>
            <a:r>
              <a:rPr lang="en-US" altLang="zh-TW" sz="2000" dirty="0" err="1">
                <a:solidFill>
                  <a:srgbClr val="E71255"/>
                </a:solidFill>
                <a:latin typeface="Microsoft JhengHei" charset="-120"/>
                <a:ea typeface="Microsoft JhengHei" charset="-120"/>
                <a:cs typeface="Microsoft JhengHei" charset="-120"/>
              </a:rPr>
              <a:t>Ib</a:t>
            </a:r>
            <a:r>
              <a:rPr lang="zh-TW" altLang="en-US" sz="2000" dirty="0">
                <a:solidFill>
                  <a:srgbClr val="E71255"/>
                </a:solidFill>
                <a:latin typeface="Microsoft JhengHei" charset="-120"/>
                <a:ea typeface="Microsoft JhengHei" charset="-120"/>
                <a:cs typeface="Microsoft JhengHei" charset="-120"/>
              </a:rPr>
              <a:t>舞蹈</a:t>
            </a:r>
          </a:p>
          <a:p>
            <a:pPr lvl="0"/>
            <a:r>
              <a:rPr lang="en-US" altLang="zh-TW" sz="2000" dirty="0" err="1">
                <a:solidFill>
                  <a:srgbClr val="E71255"/>
                </a:solidFill>
                <a:latin typeface="Microsoft JhengHei" charset="-120"/>
                <a:ea typeface="Microsoft JhengHei" charset="-120"/>
                <a:cs typeface="Microsoft JhengHei" charset="-120"/>
              </a:rPr>
              <a:t>Ic</a:t>
            </a:r>
            <a:r>
              <a:rPr lang="zh-TW" altLang="en-US" sz="2000" dirty="0" smtClean="0">
                <a:solidFill>
                  <a:srgbClr val="E71255"/>
                </a:solidFill>
                <a:latin typeface="Microsoft JhengHei" charset="-120"/>
                <a:ea typeface="Microsoft JhengHei" charset="-120"/>
                <a:cs typeface="Microsoft JhengHei" charset="-120"/>
              </a:rPr>
              <a:t>民俗運動</a:t>
            </a:r>
            <a:endParaRPr lang="zh-TW" altLang="en-US" sz="2000" dirty="0">
              <a:solidFill>
                <a:srgbClr val="E71255"/>
              </a:solidFill>
              <a:latin typeface="Microsoft JhengHei" charset="-120"/>
              <a:ea typeface="Microsoft JhengHei" charset="-120"/>
              <a:cs typeface="Microsoft JhengHei" charset="-120"/>
            </a:endParaRPr>
          </a:p>
        </p:txBody>
      </p:sp>
      <p:sp>
        <p:nvSpPr>
          <p:cNvPr id="42" name="文字方塊 41"/>
          <p:cNvSpPr txBox="1"/>
          <p:nvPr/>
        </p:nvSpPr>
        <p:spPr>
          <a:xfrm>
            <a:off x="147836" y="4365104"/>
            <a:ext cx="2993584" cy="1323439"/>
          </a:xfrm>
          <a:prstGeom prst="rect">
            <a:avLst/>
          </a:prstGeom>
          <a:ln w="19050">
            <a:solidFill>
              <a:srgbClr val="E71255"/>
            </a:solidFill>
            <a:prstDash val="sysDot"/>
          </a:ln>
        </p:spPr>
        <p:style>
          <a:lnRef idx="2">
            <a:schemeClr val="accent1"/>
          </a:lnRef>
          <a:fillRef idx="1">
            <a:schemeClr val="lt1"/>
          </a:fillRef>
          <a:effectRef idx="0">
            <a:schemeClr val="accent1"/>
          </a:effectRef>
          <a:fontRef idx="minor">
            <a:schemeClr val="dk1"/>
          </a:fontRef>
        </p:style>
        <p:txBody>
          <a:bodyPr wrap="square" rtlCol="0">
            <a:spAutoFit/>
          </a:bodyPr>
          <a:lstStyle/>
          <a:p>
            <a:pPr lvl="0"/>
            <a:r>
              <a:rPr lang="en-US" altLang="zh-TW" sz="2000" dirty="0">
                <a:solidFill>
                  <a:srgbClr val="E71255"/>
                </a:solidFill>
                <a:latin typeface="Microsoft JhengHei" charset="-120"/>
                <a:ea typeface="Microsoft JhengHei" charset="-120"/>
                <a:cs typeface="Microsoft JhengHei" charset="-120"/>
              </a:rPr>
              <a:t>Ha</a:t>
            </a:r>
            <a:r>
              <a:rPr lang="zh-TW" altLang="en-US" sz="2000" dirty="0">
                <a:solidFill>
                  <a:srgbClr val="E71255"/>
                </a:solidFill>
                <a:latin typeface="Microsoft JhengHei" charset="-120"/>
                <a:ea typeface="Microsoft JhengHei" charset="-120"/>
                <a:cs typeface="Microsoft JhengHei" charset="-120"/>
              </a:rPr>
              <a:t>網</a:t>
            </a:r>
            <a:r>
              <a:rPr lang="en-US" altLang="en-US" sz="2000" dirty="0">
                <a:solidFill>
                  <a:srgbClr val="E71255"/>
                </a:solidFill>
                <a:latin typeface="Microsoft JhengHei" charset="-120"/>
                <a:ea typeface="Microsoft JhengHei" charset="-120"/>
                <a:cs typeface="Microsoft JhengHei" charset="-120"/>
              </a:rPr>
              <a:t>/</a:t>
            </a:r>
            <a:r>
              <a:rPr lang="zh-TW" altLang="en-US" sz="2000" dirty="0">
                <a:solidFill>
                  <a:srgbClr val="E71255"/>
                </a:solidFill>
                <a:latin typeface="Microsoft JhengHei" charset="-120"/>
                <a:ea typeface="Microsoft JhengHei" charset="-120"/>
                <a:cs typeface="Microsoft JhengHei" charset="-120"/>
              </a:rPr>
              <a:t>牆性球類運動</a:t>
            </a:r>
          </a:p>
          <a:p>
            <a:pPr lvl="0"/>
            <a:r>
              <a:rPr lang="en-US" altLang="zh-TW" sz="2000" dirty="0" err="1" smtClean="0">
                <a:solidFill>
                  <a:srgbClr val="E71255"/>
                </a:solidFill>
                <a:latin typeface="Microsoft JhengHei" charset="-120"/>
                <a:ea typeface="Microsoft JhengHei" charset="-120"/>
                <a:cs typeface="Microsoft JhengHei" charset="-120"/>
              </a:rPr>
              <a:t>Hb</a:t>
            </a:r>
            <a:r>
              <a:rPr lang="zh-TW" altLang="en-US" sz="2000" dirty="0">
                <a:solidFill>
                  <a:srgbClr val="E71255"/>
                </a:solidFill>
                <a:latin typeface="Microsoft JhengHei" charset="-120"/>
                <a:ea typeface="Microsoft JhengHei" charset="-120"/>
                <a:cs typeface="Microsoft JhengHei" charset="-120"/>
              </a:rPr>
              <a:t>陣地攻守性球類運動</a:t>
            </a:r>
          </a:p>
          <a:p>
            <a:pPr lvl="0"/>
            <a:r>
              <a:rPr lang="en-US" altLang="zh-TW" sz="2000" dirty="0" err="1">
                <a:solidFill>
                  <a:srgbClr val="E71255"/>
                </a:solidFill>
                <a:latin typeface="Microsoft JhengHei" charset="-120"/>
                <a:ea typeface="Microsoft JhengHei" charset="-120"/>
                <a:cs typeface="Microsoft JhengHei" charset="-120"/>
              </a:rPr>
              <a:t>Hc</a:t>
            </a:r>
            <a:r>
              <a:rPr lang="zh-TW" altLang="en-US" sz="2000" dirty="0">
                <a:solidFill>
                  <a:srgbClr val="E71255"/>
                </a:solidFill>
                <a:latin typeface="Microsoft JhengHei" charset="-120"/>
                <a:ea typeface="Microsoft JhengHei" charset="-120"/>
                <a:cs typeface="Microsoft JhengHei" charset="-120"/>
              </a:rPr>
              <a:t>標的性球類運動</a:t>
            </a:r>
          </a:p>
          <a:p>
            <a:pPr lvl="0"/>
            <a:r>
              <a:rPr lang="en-US" altLang="zh-TW" sz="2000" dirty="0" err="1">
                <a:solidFill>
                  <a:srgbClr val="E71255"/>
                </a:solidFill>
                <a:latin typeface="Microsoft JhengHei" charset="-120"/>
                <a:ea typeface="Microsoft JhengHei" charset="-120"/>
                <a:cs typeface="Microsoft JhengHei" charset="-120"/>
              </a:rPr>
              <a:t>Hd</a:t>
            </a:r>
            <a:r>
              <a:rPr lang="zh-TW" altLang="en-US" sz="2000" dirty="0">
                <a:solidFill>
                  <a:srgbClr val="E71255"/>
                </a:solidFill>
                <a:latin typeface="Microsoft JhengHei" charset="-120"/>
                <a:ea typeface="Microsoft JhengHei" charset="-120"/>
                <a:cs typeface="Microsoft JhengHei" charset="-120"/>
              </a:rPr>
              <a:t>守備 </a:t>
            </a:r>
            <a:r>
              <a:rPr lang="en-US" altLang="en-US" sz="2000" dirty="0">
                <a:solidFill>
                  <a:srgbClr val="E71255"/>
                </a:solidFill>
                <a:latin typeface="Microsoft JhengHei" charset="-120"/>
                <a:ea typeface="Microsoft JhengHei" charset="-120"/>
                <a:cs typeface="Microsoft JhengHei" charset="-120"/>
              </a:rPr>
              <a:t>/</a:t>
            </a:r>
            <a:r>
              <a:rPr lang="zh-TW" altLang="en-US" sz="2000" dirty="0">
                <a:solidFill>
                  <a:srgbClr val="E71255"/>
                </a:solidFill>
                <a:latin typeface="Microsoft JhengHei" charset="-120"/>
                <a:ea typeface="Microsoft JhengHei" charset="-120"/>
                <a:cs typeface="Microsoft JhengHei" charset="-120"/>
              </a:rPr>
              <a:t>跑分性球類運動</a:t>
            </a:r>
          </a:p>
        </p:txBody>
      </p:sp>
      <p:sp>
        <p:nvSpPr>
          <p:cNvPr id="48" name="文字方塊 47"/>
          <p:cNvSpPr txBox="1"/>
          <p:nvPr/>
        </p:nvSpPr>
        <p:spPr>
          <a:xfrm>
            <a:off x="154294" y="5752480"/>
            <a:ext cx="1048685" cy="707886"/>
          </a:xfrm>
          <a:prstGeom prst="rect">
            <a:avLst/>
          </a:prstGeom>
          <a:ln w="19050">
            <a:solidFill>
              <a:srgbClr val="E71255"/>
            </a:solidFill>
            <a:prstDash val="sysDot"/>
          </a:ln>
        </p:spPr>
        <p:style>
          <a:lnRef idx="2">
            <a:schemeClr val="accent1"/>
          </a:lnRef>
          <a:fillRef idx="1">
            <a:schemeClr val="lt1"/>
          </a:fillRef>
          <a:effectRef idx="0">
            <a:schemeClr val="accent1"/>
          </a:effectRef>
          <a:fontRef idx="minor">
            <a:schemeClr val="dk1"/>
          </a:fontRef>
        </p:style>
        <p:txBody>
          <a:bodyPr wrap="none" rtlCol="0">
            <a:spAutoFit/>
          </a:bodyPr>
          <a:lstStyle/>
          <a:p>
            <a:pPr lvl="0"/>
            <a:r>
              <a:rPr lang="en-US" altLang="zh-TW" sz="2000" dirty="0">
                <a:solidFill>
                  <a:srgbClr val="E71255"/>
                </a:solidFill>
                <a:latin typeface="Microsoft JhengHei" charset="-120"/>
                <a:ea typeface="Microsoft JhengHei" charset="-120"/>
                <a:cs typeface="Microsoft JhengHei" charset="-120"/>
              </a:rPr>
              <a:t>Ga</a:t>
            </a:r>
            <a:r>
              <a:rPr lang="zh-TW" altLang="en-US" sz="2000" dirty="0">
                <a:solidFill>
                  <a:srgbClr val="E71255"/>
                </a:solidFill>
                <a:latin typeface="Microsoft JhengHei" charset="-120"/>
                <a:ea typeface="Microsoft JhengHei" charset="-120"/>
                <a:cs typeface="Microsoft JhengHei" charset="-120"/>
              </a:rPr>
              <a:t>田徑</a:t>
            </a:r>
          </a:p>
          <a:p>
            <a:pPr lvl="0"/>
            <a:r>
              <a:rPr lang="en-US" altLang="zh-TW" sz="2000" dirty="0">
                <a:solidFill>
                  <a:srgbClr val="E71255"/>
                </a:solidFill>
                <a:latin typeface="Microsoft JhengHei" charset="-120"/>
                <a:ea typeface="Microsoft JhengHei" charset="-120"/>
                <a:cs typeface="Microsoft JhengHei" charset="-120"/>
              </a:rPr>
              <a:t>Gb</a:t>
            </a:r>
            <a:r>
              <a:rPr lang="zh-TW" altLang="en-US" sz="2000" dirty="0">
                <a:solidFill>
                  <a:srgbClr val="E71255"/>
                </a:solidFill>
                <a:latin typeface="Microsoft JhengHei" charset="-120"/>
                <a:ea typeface="Microsoft JhengHei" charset="-120"/>
                <a:cs typeface="Microsoft JhengHei" charset="-120"/>
              </a:rPr>
              <a:t>游泳</a:t>
            </a:r>
          </a:p>
        </p:txBody>
      </p:sp>
      <p:sp>
        <p:nvSpPr>
          <p:cNvPr id="49" name="文字方塊 48"/>
          <p:cNvSpPr txBox="1"/>
          <p:nvPr/>
        </p:nvSpPr>
        <p:spPr>
          <a:xfrm>
            <a:off x="6790831" y="4621728"/>
            <a:ext cx="1503938" cy="707886"/>
          </a:xfrm>
          <a:prstGeom prst="rect">
            <a:avLst/>
          </a:prstGeom>
          <a:ln w="19050">
            <a:solidFill>
              <a:srgbClr val="0070C0"/>
            </a:solidFill>
            <a:prstDash val="sysDot"/>
          </a:ln>
        </p:spPr>
        <p:style>
          <a:lnRef idx="2">
            <a:schemeClr val="accent6"/>
          </a:lnRef>
          <a:fillRef idx="1">
            <a:schemeClr val="lt1"/>
          </a:fillRef>
          <a:effectRef idx="0">
            <a:schemeClr val="accent6"/>
          </a:effectRef>
          <a:fontRef idx="minor">
            <a:schemeClr val="dk1"/>
          </a:fontRef>
        </p:style>
        <p:txBody>
          <a:bodyPr wrap="none" rtlCol="0">
            <a:spAutoFit/>
          </a:bodyPr>
          <a:lstStyle/>
          <a:p>
            <a:pPr lvl="0"/>
            <a:r>
              <a:rPr lang="en-US" altLang="zh-TW" sz="2000" dirty="0" err="1">
                <a:solidFill>
                  <a:srgbClr val="0070C0"/>
                </a:solidFill>
                <a:latin typeface="Microsoft JhengHei" charset="-120"/>
                <a:ea typeface="Microsoft JhengHei" charset="-120"/>
                <a:cs typeface="Microsoft JhengHei" charset="-120"/>
              </a:rPr>
              <a:t>Ea</a:t>
            </a:r>
            <a:r>
              <a:rPr lang="zh-TW" altLang="en-US" sz="2000" dirty="0">
                <a:solidFill>
                  <a:srgbClr val="0070C0"/>
                </a:solidFill>
                <a:latin typeface="Microsoft JhengHei" charset="-120"/>
                <a:ea typeface="Microsoft JhengHei" charset="-120"/>
                <a:cs typeface="Microsoft JhengHei" charset="-120"/>
              </a:rPr>
              <a:t>人與食物</a:t>
            </a:r>
          </a:p>
          <a:p>
            <a:pPr lvl="0"/>
            <a:r>
              <a:rPr lang="en-US" altLang="zh-TW" sz="2000" dirty="0" err="1">
                <a:solidFill>
                  <a:srgbClr val="0070C0"/>
                </a:solidFill>
                <a:latin typeface="Microsoft JhengHei" charset="-120"/>
                <a:ea typeface="Microsoft JhengHei" charset="-120"/>
                <a:cs typeface="Microsoft JhengHei" charset="-120"/>
              </a:rPr>
              <a:t>Eb</a:t>
            </a:r>
            <a:r>
              <a:rPr lang="zh-TW" altLang="en-US" sz="2000" dirty="0">
                <a:solidFill>
                  <a:srgbClr val="0070C0"/>
                </a:solidFill>
                <a:latin typeface="Microsoft JhengHei" charset="-120"/>
                <a:ea typeface="Microsoft JhengHei" charset="-120"/>
                <a:cs typeface="Microsoft JhengHei" charset="-120"/>
              </a:rPr>
              <a:t>健康消費</a:t>
            </a:r>
          </a:p>
        </p:txBody>
      </p:sp>
      <p:sp>
        <p:nvSpPr>
          <p:cNvPr id="50" name="文字方塊 49"/>
          <p:cNvSpPr txBox="1"/>
          <p:nvPr/>
        </p:nvSpPr>
        <p:spPr>
          <a:xfrm>
            <a:off x="5599731" y="5688543"/>
            <a:ext cx="2789546" cy="707886"/>
          </a:xfrm>
          <a:prstGeom prst="rect">
            <a:avLst/>
          </a:prstGeom>
          <a:ln w="19050">
            <a:solidFill>
              <a:srgbClr val="0070C0"/>
            </a:solidFill>
            <a:prstDash val="sysDot"/>
          </a:ln>
        </p:spPr>
        <p:style>
          <a:lnRef idx="2">
            <a:schemeClr val="accent6"/>
          </a:lnRef>
          <a:fillRef idx="1">
            <a:schemeClr val="lt1"/>
          </a:fillRef>
          <a:effectRef idx="0">
            <a:schemeClr val="accent6"/>
          </a:effectRef>
          <a:fontRef idx="minor">
            <a:schemeClr val="dk1"/>
          </a:fontRef>
        </p:style>
        <p:txBody>
          <a:bodyPr wrap="none" rtlCol="0">
            <a:spAutoFit/>
          </a:bodyPr>
          <a:lstStyle/>
          <a:p>
            <a:pPr lvl="0"/>
            <a:r>
              <a:rPr lang="en-US" altLang="zh-TW" sz="2000" dirty="0">
                <a:solidFill>
                  <a:srgbClr val="0070C0"/>
                </a:solidFill>
                <a:latin typeface="Microsoft JhengHei" charset="-120"/>
                <a:ea typeface="Microsoft JhengHei" charset="-120"/>
                <a:cs typeface="Microsoft JhengHei" charset="-120"/>
              </a:rPr>
              <a:t>Fa</a:t>
            </a:r>
            <a:r>
              <a:rPr lang="zh-TW" altLang="en-US" sz="2000" dirty="0">
                <a:solidFill>
                  <a:srgbClr val="0070C0"/>
                </a:solidFill>
                <a:latin typeface="Microsoft JhengHei" charset="-120"/>
                <a:ea typeface="Microsoft JhengHei" charset="-120"/>
                <a:cs typeface="Microsoft JhengHei" charset="-120"/>
              </a:rPr>
              <a:t>健康心理</a:t>
            </a:r>
          </a:p>
          <a:p>
            <a:pPr lvl="0"/>
            <a:r>
              <a:rPr lang="en-US" altLang="zh-TW" sz="2000" dirty="0">
                <a:solidFill>
                  <a:srgbClr val="0070C0"/>
                </a:solidFill>
                <a:latin typeface="Microsoft JhengHei" charset="-120"/>
                <a:ea typeface="Microsoft JhengHei" charset="-120"/>
                <a:cs typeface="Microsoft JhengHei" charset="-120"/>
              </a:rPr>
              <a:t>Fb</a:t>
            </a:r>
            <a:r>
              <a:rPr lang="zh-TW" altLang="en-US" sz="2000" dirty="0">
                <a:solidFill>
                  <a:srgbClr val="0070C0"/>
                </a:solidFill>
                <a:latin typeface="Microsoft JhengHei" charset="-120"/>
                <a:ea typeface="Microsoft JhengHei" charset="-120"/>
                <a:cs typeface="Microsoft JhengHei" charset="-120"/>
              </a:rPr>
              <a:t>健康促進與疾病預防</a:t>
            </a:r>
          </a:p>
        </p:txBody>
      </p:sp>
      <p:sp>
        <p:nvSpPr>
          <p:cNvPr id="51" name="文字方塊 50"/>
          <p:cNvSpPr txBox="1"/>
          <p:nvPr/>
        </p:nvSpPr>
        <p:spPr>
          <a:xfrm>
            <a:off x="6514313" y="648270"/>
            <a:ext cx="2056973" cy="1631216"/>
          </a:xfrm>
          <a:prstGeom prst="rect">
            <a:avLst/>
          </a:prstGeom>
          <a:ln w="19050">
            <a:solidFill>
              <a:srgbClr val="FFC000"/>
            </a:solidFill>
            <a:prstDash val="sysDot"/>
          </a:ln>
        </p:spPr>
        <p:style>
          <a:lnRef idx="2">
            <a:schemeClr val="accent3"/>
          </a:lnRef>
          <a:fillRef idx="1">
            <a:schemeClr val="lt1"/>
          </a:fillRef>
          <a:effectRef idx="0">
            <a:schemeClr val="accent3"/>
          </a:effectRef>
          <a:fontRef idx="minor">
            <a:schemeClr val="dk1"/>
          </a:fontRef>
        </p:style>
        <p:txBody>
          <a:bodyPr wrap="none" rtlCol="0">
            <a:spAutoFit/>
          </a:bodyPr>
          <a:lstStyle/>
          <a:p>
            <a:pPr lvl="0"/>
            <a:r>
              <a:rPr lang="en-US" altLang="zh-TW" sz="2000" dirty="0">
                <a:solidFill>
                  <a:srgbClr val="0070C0"/>
                </a:solidFill>
                <a:latin typeface="Microsoft JhengHei" charset="-120"/>
                <a:ea typeface="Microsoft JhengHei" charset="-120"/>
                <a:cs typeface="Microsoft JhengHei" charset="-120"/>
              </a:rPr>
              <a:t>Ca</a:t>
            </a:r>
            <a:r>
              <a:rPr lang="zh-TW" altLang="en-US" sz="2000" dirty="0">
                <a:solidFill>
                  <a:srgbClr val="0070C0"/>
                </a:solidFill>
                <a:latin typeface="Microsoft JhengHei" charset="-120"/>
                <a:ea typeface="Microsoft JhengHei" charset="-120"/>
                <a:cs typeface="Microsoft JhengHei" charset="-120"/>
              </a:rPr>
              <a:t>健康環境</a:t>
            </a:r>
          </a:p>
          <a:p>
            <a:pPr lvl="0"/>
            <a:r>
              <a:rPr lang="en-US" altLang="zh-TW" sz="2000" dirty="0" err="1">
                <a:solidFill>
                  <a:srgbClr val="E71255"/>
                </a:solidFill>
                <a:latin typeface="Microsoft JhengHei" charset="-120"/>
                <a:ea typeface="Microsoft JhengHei" charset="-120"/>
                <a:cs typeface="Microsoft JhengHei" charset="-120"/>
              </a:rPr>
              <a:t>Cb</a:t>
            </a:r>
            <a:r>
              <a:rPr lang="zh-TW" altLang="en-US" sz="2000" dirty="0">
                <a:solidFill>
                  <a:srgbClr val="E71255"/>
                </a:solidFill>
                <a:latin typeface="Microsoft JhengHei" charset="-120"/>
                <a:ea typeface="Microsoft JhengHei" charset="-120"/>
                <a:cs typeface="Microsoft JhengHei" charset="-120"/>
              </a:rPr>
              <a:t>運動知識</a:t>
            </a:r>
          </a:p>
          <a:p>
            <a:pPr lvl="0"/>
            <a:r>
              <a:rPr lang="en-US" altLang="zh-TW" sz="2000" dirty="0">
                <a:solidFill>
                  <a:srgbClr val="E71255"/>
                </a:solidFill>
                <a:latin typeface="Microsoft JhengHei" charset="-120"/>
                <a:ea typeface="Microsoft JhengHei" charset="-120"/>
                <a:cs typeface="Microsoft JhengHei" charset="-120"/>
              </a:rPr>
              <a:t>Cc</a:t>
            </a:r>
            <a:r>
              <a:rPr lang="zh-TW" altLang="en-US" sz="2000" dirty="0">
                <a:solidFill>
                  <a:srgbClr val="E71255"/>
                </a:solidFill>
                <a:latin typeface="Microsoft JhengHei" charset="-120"/>
                <a:ea typeface="Microsoft JhengHei" charset="-120"/>
                <a:cs typeface="Microsoft JhengHei" charset="-120"/>
              </a:rPr>
              <a:t>水域休閒運動</a:t>
            </a:r>
          </a:p>
          <a:p>
            <a:pPr lvl="0"/>
            <a:r>
              <a:rPr lang="en-US" altLang="zh-TW" sz="2000" dirty="0">
                <a:solidFill>
                  <a:srgbClr val="E71255"/>
                </a:solidFill>
                <a:latin typeface="Microsoft JhengHei" charset="-120"/>
                <a:ea typeface="Microsoft JhengHei" charset="-120"/>
                <a:cs typeface="Microsoft JhengHei" charset="-120"/>
              </a:rPr>
              <a:t>Cd</a:t>
            </a:r>
            <a:r>
              <a:rPr lang="zh-TW" altLang="en-US" sz="2000" dirty="0">
                <a:solidFill>
                  <a:srgbClr val="E71255"/>
                </a:solidFill>
                <a:latin typeface="Microsoft JhengHei" charset="-120"/>
                <a:ea typeface="Microsoft JhengHei" charset="-120"/>
                <a:cs typeface="Microsoft JhengHei" charset="-120"/>
              </a:rPr>
              <a:t>戶外休閒運動</a:t>
            </a:r>
          </a:p>
          <a:p>
            <a:pPr lvl="0"/>
            <a:r>
              <a:rPr lang="en-US" altLang="zh-TW" sz="2000" dirty="0">
                <a:solidFill>
                  <a:srgbClr val="E71255"/>
                </a:solidFill>
                <a:latin typeface="Microsoft JhengHei" charset="-120"/>
                <a:ea typeface="Microsoft JhengHei" charset="-120"/>
                <a:cs typeface="Microsoft JhengHei" charset="-120"/>
              </a:rPr>
              <a:t>Ce</a:t>
            </a:r>
            <a:r>
              <a:rPr lang="zh-TW" altLang="en-US" sz="2000" dirty="0">
                <a:solidFill>
                  <a:srgbClr val="E71255"/>
                </a:solidFill>
                <a:latin typeface="Microsoft JhengHei" charset="-120"/>
                <a:ea typeface="Microsoft JhengHei" charset="-120"/>
                <a:cs typeface="Microsoft JhengHei" charset="-120"/>
              </a:rPr>
              <a:t>其他休閒運動</a:t>
            </a:r>
          </a:p>
        </p:txBody>
      </p:sp>
      <p:sp>
        <p:nvSpPr>
          <p:cNvPr id="52" name="文字方塊 51"/>
          <p:cNvSpPr txBox="1"/>
          <p:nvPr/>
        </p:nvSpPr>
        <p:spPr>
          <a:xfrm>
            <a:off x="230615" y="1645354"/>
            <a:ext cx="3342868" cy="707886"/>
          </a:xfrm>
          <a:prstGeom prst="rect">
            <a:avLst/>
          </a:prstGeom>
          <a:ln w="19050">
            <a:solidFill>
              <a:srgbClr val="FFC000"/>
            </a:solidFill>
            <a:prstDash val="sysDot"/>
          </a:ln>
        </p:spPr>
        <p:style>
          <a:lnRef idx="2">
            <a:schemeClr val="accent3"/>
          </a:lnRef>
          <a:fillRef idx="1">
            <a:schemeClr val="lt1"/>
          </a:fillRef>
          <a:effectRef idx="0">
            <a:schemeClr val="accent3"/>
          </a:effectRef>
          <a:fontRef idx="minor">
            <a:schemeClr val="dk1"/>
          </a:fontRef>
        </p:style>
        <p:txBody>
          <a:bodyPr wrap="square" rtlCol="0">
            <a:spAutoFit/>
          </a:bodyPr>
          <a:lstStyle/>
          <a:p>
            <a:pPr lvl="0"/>
            <a:r>
              <a:rPr lang="en-US" altLang="zh-TW" sz="2000" dirty="0">
                <a:solidFill>
                  <a:srgbClr val="0070C0"/>
                </a:solidFill>
                <a:latin typeface="Microsoft JhengHei" charset="-120"/>
                <a:ea typeface="Microsoft JhengHei" charset="-120"/>
                <a:cs typeface="Microsoft JhengHei" charset="-120"/>
              </a:rPr>
              <a:t>Aa</a:t>
            </a:r>
            <a:r>
              <a:rPr lang="zh-TW" altLang="en-US" sz="2000" dirty="0">
                <a:solidFill>
                  <a:srgbClr val="0070C0"/>
                </a:solidFill>
                <a:latin typeface="Microsoft JhengHei" charset="-120"/>
                <a:ea typeface="Microsoft JhengHei" charset="-120"/>
                <a:cs typeface="Microsoft JhengHei" charset="-120"/>
              </a:rPr>
              <a:t>生長、發展、老化與死亡</a:t>
            </a:r>
          </a:p>
          <a:p>
            <a:pPr lvl="0"/>
            <a:r>
              <a:rPr lang="en-US" altLang="zh-TW" sz="2000" dirty="0">
                <a:solidFill>
                  <a:srgbClr val="E71255"/>
                </a:solidFill>
                <a:latin typeface="Microsoft JhengHei" charset="-120"/>
                <a:ea typeface="Microsoft JhengHei" charset="-120"/>
                <a:cs typeface="Microsoft JhengHei" charset="-120"/>
              </a:rPr>
              <a:t>Ab</a:t>
            </a:r>
            <a:r>
              <a:rPr lang="zh-TW" altLang="en-US" sz="2000" dirty="0">
                <a:solidFill>
                  <a:srgbClr val="E71255"/>
                </a:solidFill>
                <a:latin typeface="Microsoft JhengHei" charset="-120"/>
                <a:ea typeface="Microsoft JhengHei" charset="-120"/>
                <a:cs typeface="Microsoft JhengHei" charset="-120"/>
              </a:rPr>
              <a:t>體適能</a:t>
            </a:r>
          </a:p>
        </p:txBody>
      </p:sp>
      <p:sp>
        <p:nvSpPr>
          <p:cNvPr id="53" name="文字方塊 52"/>
          <p:cNvSpPr txBox="1"/>
          <p:nvPr/>
        </p:nvSpPr>
        <p:spPr>
          <a:xfrm>
            <a:off x="3962975" y="648270"/>
            <a:ext cx="2303091" cy="1323439"/>
          </a:xfrm>
          <a:prstGeom prst="rect">
            <a:avLst/>
          </a:prstGeom>
          <a:ln w="19050">
            <a:solidFill>
              <a:srgbClr val="FFC000"/>
            </a:solidFill>
            <a:prstDash val="sysDot"/>
          </a:ln>
        </p:spPr>
        <p:style>
          <a:lnRef idx="2">
            <a:schemeClr val="accent3"/>
          </a:lnRef>
          <a:fillRef idx="1">
            <a:schemeClr val="lt1"/>
          </a:fillRef>
          <a:effectRef idx="0">
            <a:schemeClr val="accent3"/>
          </a:effectRef>
          <a:fontRef idx="minor">
            <a:schemeClr val="dk1"/>
          </a:fontRef>
        </p:style>
        <p:txBody>
          <a:bodyPr wrap="square" rtlCol="0">
            <a:spAutoFit/>
          </a:bodyPr>
          <a:lstStyle/>
          <a:p>
            <a:pPr lvl="0"/>
            <a:r>
              <a:rPr lang="en-US" altLang="zh-TW" sz="2000" dirty="0">
                <a:solidFill>
                  <a:srgbClr val="0070C0"/>
                </a:solidFill>
                <a:latin typeface="Microsoft JhengHei" charset="-120"/>
                <a:ea typeface="Microsoft JhengHei" charset="-120"/>
                <a:cs typeface="Microsoft JhengHei" charset="-120"/>
              </a:rPr>
              <a:t>Ba</a:t>
            </a:r>
            <a:r>
              <a:rPr lang="zh-TW" altLang="en-US" sz="2000" dirty="0">
                <a:solidFill>
                  <a:srgbClr val="0070C0"/>
                </a:solidFill>
                <a:latin typeface="Microsoft JhengHei" charset="-120"/>
                <a:ea typeface="Microsoft JhengHei" charset="-120"/>
                <a:cs typeface="Microsoft JhengHei" charset="-120"/>
              </a:rPr>
              <a:t>安全教育與急救</a:t>
            </a:r>
          </a:p>
          <a:p>
            <a:pPr lvl="0"/>
            <a:r>
              <a:rPr lang="en-US" altLang="zh-TW" sz="2000" dirty="0">
                <a:solidFill>
                  <a:srgbClr val="0070C0"/>
                </a:solidFill>
                <a:latin typeface="Microsoft JhengHei" charset="-120"/>
                <a:ea typeface="Microsoft JhengHei" charset="-120"/>
                <a:cs typeface="Microsoft JhengHei" charset="-120"/>
              </a:rPr>
              <a:t>Bb</a:t>
            </a:r>
            <a:r>
              <a:rPr lang="zh-TW" altLang="en-US" sz="2000" dirty="0">
                <a:solidFill>
                  <a:srgbClr val="0070C0"/>
                </a:solidFill>
                <a:latin typeface="Microsoft JhengHei" charset="-120"/>
                <a:ea typeface="Microsoft JhengHei" charset="-120"/>
                <a:cs typeface="Microsoft JhengHei" charset="-120"/>
              </a:rPr>
              <a:t>藥物教育</a:t>
            </a:r>
          </a:p>
          <a:p>
            <a:pPr lvl="0"/>
            <a:r>
              <a:rPr lang="en-US" altLang="zh-TW" sz="2000" dirty="0" err="1">
                <a:solidFill>
                  <a:srgbClr val="E71255"/>
                </a:solidFill>
                <a:latin typeface="Microsoft JhengHei" charset="-120"/>
                <a:ea typeface="Microsoft JhengHei" charset="-120"/>
                <a:cs typeface="Microsoft JhengHei" charset="-120"/>
              </a:rPr>
              <a:t>Bc</a:t>
            </a:r>
            <a:r>
              <a:rPr lang="zh-TW" altLang="en-US" sz="2000" dirty="0">
                <a:solidFill>
                  <a:srgbClr val="E71255"/>
                </a:solidFill>
                <a:latin typeface="Microsoft JhengHei" charset="-120"/>
                <a:ea typeface="Microsoft JhengHei" charset="-120"/>
                <a:cs typeface="Microsoft JhengHei" charset="-120"/>
              </a:rPr>
              <a:t>運動傷害與防護</a:t>
            </a:r>
          </a:p>
          <a:p>
            <a:pPr lvl="0"/>
            <a:r>
              <a:rPr lang="en-US" altLang="zh-TW" sz="2000" dirty="0" err="1">
                <a:solidFill>
                  <a:srgbClr val="E71255"/>
                </a:solidFill>
                <a:latin typeface="Microsoft JhengHei" charset="-120"/>
                <a:ea typeface="Microsoft JhengHei" charset="-120"/>
                <a:cs typeface="Microsoft JhengHei" charset="-120"/>
              </a:rPr>
              <a:t>Bd</a:t>
            </a:r>
            <a:r>
              <a:rPr lang="zh-TW" altLang="en-US" sz="2000" dirty="0">
                <a:solidFill>
                  <a:srgbClr val="E71255"/>
                </a:solidFill>
                <a:latin typeface="Microsoft JhengHei" charset="-120"/>
                <a:ea typeface="Microsoft JhengHei" charset="-120"/>
                <a:cs typeface="Microsoft JhengHei" charset="-120"/>
              </a:rPr>
              <a:t>防衛性運動</a:t>
            </a:r>
          </a:p>
        </p:txBody>
      </p:sp>
      <p:sp>
        <p:nvSpPr>
          <p:cNvPr id="54" name="文字方塊 53"/>
          <p:cNvSpPr txBox="1"/>
          <p:nvPr/>
        </p:nvSpPr>
        <p:spPr>
          <a:xfrm>
            <a:off x="6742991" y="3511965"/>
            <a:ext cx="2315057" cy="707886"/>
          </a:xfrm>
          <a:prstGeom prst="rect">
            <a:avLst/>
          </a:prstGeom>
          <a:ln w="19050">
            <a:solidFill>
              <a:srgbClr val="0070C0"/>
            </a:solidFill>
            <a:prstDash val="sysDot"/>
          </a:ln>
        </p:spPr>
        <p:style>
          <a:lnRef idx="2">
            <a:schemeClr val="accent6"/>
          </a:lnRef>
          <a:fillRef idx="1">
            <a:schemeClr val="lt1"/>
          </a:fillRef>
          <a:effectRef idx="0">
            <a:schemeClr val="accent6"/>
          </a:effectRef>
          <a:fontRef idx="minor">
            <a:schemeClr val="dk1"/>
          </a:fontRef>
        </p:style>
        <p:txBody>
          <a:bodyPr wrap="none" rtlCol="0">
            <a:spAutoFit/>
          </a:bodyPr>
          <a:lstStyle/>
          <a:p>
            <a:pPr lvl="0"/>
            <a:r>
              <a:rPr lang="en-US" altLang="zh-TW" sz="2000" dirty="0">
                <a:solidFill>
                  <a:srgbClr val="0070C0"/>
                </a:solidFill>
                <a:latin typeface="Microsoft JhengHei" charset="-120"/>
                <a:ea typeface="Microsoft JhengHei" charset="-120"/>
                <a:cs typeface="Microsoft JhengHei" charset="-120"/>
              </a:rPr>
              <a:t>Da</a:t>
            </a:r>
            <a:r>
              <a:rPr lang="zh-TW" altLang="en-US" sz="2000" dirty="0">
                <a:solidFill>
                  <a:srgbClr val="0070C0"/>
                </a:solidFill>
                <a:latin typeface="Microsoft JhengHei" charset="-120"/>
                <a:ea typeface="Microsoft JhengHei" charset="-120"/>
                <a:cs typeface="Microsoft JhengHei" charset="-120"/>
              </a:rPr>
              <a:t>個人衛生與保健</a:t>
            </a:r>
          </a:p>
          <a:p>
            <a:pPr lvl="0"/>
            <a:r>
              <a:rPr lang="en-US" altLang="zh-TW" sz="2000" dirty="0">
                <a:solidFill>
                  <a:srgbClr val="0070C0"/>
                </a:solidFill>
                <a:latin typeface="Microsoft JhengHei" charset="-120"/>
                <a:ea typeface="Microsoft JhengHei" charset="-120"/>
                <a:cs typeface="Microsoft JhengHei" charset="-120"/>
              </a:rPr>
              <a:t>Db</a:t>
            </a:r>
            <a:r>
              <a:rPr lang="zh-TW" altLang="en-US" sz="2000" dirty="0">
                <a:solidFill>
                  <a:srgbClr val="0070C0"/>
                </a:solidFill>
                <a:latin typeface="Microsoft JhengHei" charset="-120"/>
                <a:ea typeface="Microsoft JhengHei" charset="-120"/>
                <a:cs typeface="Microsoft JhengHei" charset="-120"/>
              </a:rPr>
              <a:t>性教育</a:t>
            </a:r>
          </a:p>
        </p:txBody>
      </p:sp>
      <p:cxnSp>
        <p:nvCxnSpPr>
          <p:cNvPr id="32" name="直線接點 31"/>
          <p:cNvCxnSpPr/>
          <p:nvPr/>
        </p:nvCxnSpPr>
        <p:spPr>
          <a:xfrm flipH="1">
            <a:off x="135691" y="2997932"/>
            <a:ext cx="2825691" cy="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線接點 54"/>
          <p:cNvCxnSpPr/>
          <p:nvPr/>
        </p:nvCxnSpPr>
        <p:spPr>
          <a:xfrm flipH="1">
            <a:off x="6408711" y="2997932"/>
            <a:ext cx="2709861" cy="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 name="直線接點 55"/>
          <p:cNvCxnSpPr/>
          <p:nvPr/>
        </p:nvCxnSpPr>
        <p:spPr>
          <a:xfrm flipH="1" flipV="1">
            <a:off x="4704743" y="6021288"/>
            <a:ext cx="1" cy="70788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bwMode="auto">
          <a:xfrm>
            <a:off x="4310712" y="3083162"/>
            <a:ext cx="800219" cy="461665"/>
          </a:xfrm>
          <a:prstGeom prst="rect">
            <a:avLst/>
          </a:prstGeom>
          <a:noFill/>
        </p:spPr>
        <p:txBody>
          <a:bodyPr wrap="none">
            <a:spAutoFit/>
          </a:bodyPr>
          <a:lstStyle/>
          <a:p>
            <a:pPr eaLnBrk="1" hangingPunct="1">
              <a:defRPr/>
            </a:pPr>
            <a:r>
              <a:rPr lang="zh-TW" altLang="en-US" sz="2400" b="1" dirty="0" smtClean="0">
                <a:solidFill>
                  <a:schemeClr val="bg1"/>
                </a:solidFill>
                <a:latin typeface="Microsoft JhengHei" charset="-120"/>
                <a:ea typeface="Microsoft JhengHei" charset="-120"/>
                <a:cs typeface="Microsoft JhengHei" charset="-120"/>
              </a:rPr>
              <a:t>健體</a:t>
            </a:r>
            <a:endParaRPr lang="zh-TW" altLang="en-US" sz="2400" b="1" dirty="0">
              <a:solidFill>
                <a:schemeClr val="bg1"/>
              </a:solidFill>
              <a:latin typeface="Microsoft JhengHei" charset="-120"/>
              <a:ea typeface="Microsoft JhengHei" charset="-120"/>
              <a:cs typeface="Microsoft JhengHei" charset="-120"/>
            </a:endParaRPr>
          </a:p>
        </p:txBody>
      </p:sp>
      <p:sp>
        <p:nvSpPr>
          <p:cNvPr id="11" name="文字方塊 10"/>
          <p:cNvSpPr txBox="1"/>
          <p:nvPr/>
        </p:nvSpPr>
        <p:spPr bwMode="auto">
          <a:xfrm>
            <a:off x="5132394" y="3969249"/>
            <a:ext cx="492443" cy="461665"/>
          </a:xfrm>
          <a:prstGeom prst="rect">
            <a:avLst/>
          </a:prstGeom>
          <a:noFill/>
        </p:spPr>
        <p:txBody>
          <a:bodyPr wrap="none">
            <a:spAutoFit/>
          </a:bodyPr>
          <a:lstStyle/>
          <a:p>
            <a:pPr eaLnBrk="1" hangingPunct="1">
              <a:defRPr/>
            </a:pPr>
            <a:r>
              <a:rPr lang="zh-TW" altLang="en-US" sz="2400" b="1" dirty="0" smtClean="0">
                <a:solidFill>
                  <a:schemeClr val="bg1"/>
                </a:solidFill>
                <a:latin typeface="Microsoft JhengHei" charset="-120"/>
                <a:ea typeface="Microsoft JhengHei" charset="-120"/>
                <a:cs typeface="Microsoft JhengHei" charset="-120"/>
              </a:rPr>
              <a:t>健</a:t>
            </a:r>
            <a:endParaRPr lang="zh-TW" altLang="en-US" sz="2400" b="1" dirty="0">
              <a:solidFill>
                <a:schemeClr val="bg1"/>
              </a:solidFill>
              <a:latin typeface="Microsoft JhengHei" charset="-120"/>
              <a:ea typeface="Microsoft JhengHei" charset="-120"/>
              <a:cs typeface="Microsoft JhengHei" charset="-120"/>
            </a:endParaRPr>
          </a:p>
        </p:txBody>
      </p:sp>
      <p:sp>
        <p:nvSpPr>
          <p:cNvPr id="12" name="文字方塊 11"/>
          <p:cNvSpPr txBox="1"/>
          <p:nvPr/>
        </p:nvSpPr>
        <p:spPr bwMode="auto">
          <a:xfrm>
            <a:off x="4955907" y="4243540"/>
            <a:ext cx="492443" cy="461665"/>
          </a:xfrm>
          <a:prstGeom prst="rect">
            <a:avLst/>
          </a:prstGeom>
          <a:noFill/>
        </p:spPr>
        <p:txBody>
          <a:bodyPr wrap="none">
            <a:spAutoFit/>
          </a:bodyPr>
          <a:lstStyle/>
          <a:p>
            <a:pPr eaLnBrk="1" hangingPunct="1">
              <a:defRPr/>
            </a:pPr>
            <a:r>
              <a:rPr lang="zh-TW" altLang="en-US" sz="2400" b="1" dirty="0" smtClean="0">
                <a:solidFill>
                  <a:schemeClr val="bg1"/>
                </a:solidFill>
                <a:latin typeface="Microsoft JhengHei" charset="-120"/>
                <a:ea typeface="Microsoft JhengHei" charset="-120"/>
                <a:cs typeface="Microsoft JhengHei" charset="-120"/>
              </a:rPr>
              <a:t>康</a:t>
            </a:r>
            <a:endParaRPr lang="zh-TW" altLang="en-US" sz="2400" b="1" dirty="0">
              <a:solidFill>
                <a:schemeClr val="bg1"/>
              </a:solidFill>
              <a:latin typeface="Microsoft JhengHei" charset="-120"/>
              <a:ea typeface="Microsoft JhengHei" charset="-120"/>
              <a:cs typeface="Microsoft JhengHei" charset="-120"/>
            </a:endParaRPr>
          </a:p>
        </p:txBody>
      </p:sp>
      <p:sp>
        <p:nvSpPr>
          <p:cNvPr id="24" name="矩形 23"/>
          <p:cNvSpPr/>
          <p:nvPr/>
        </p:nvSpPr>
        <p:spPr>
          <a:xfrm>
            <a:off x="3884616" y="3663211"/>
            <a:ext cx="1624863" cy="646331"/>
          </a:xfrm>
          <a:prstGeom prst="rect">
            <a:avLst/>
          </a:prstGeom>
        </p:spPr>
        <p:txBody>
          <a:bodyPr wrap="square">
            <a:spAutoFit/>
          </a:bodyPr>
          <a:lstStyle/>
          <a:p>
            <a:pPr algn="ctr" eaLnBrk="1" hangingPunct="1">
              <a:defRPr/>
            </a:pPr>
            <a:r>
              <a:rPr lang="zh-TW" altLang="en-US" b="1" dirty="0" smtClean="0">
                <a:latin typeface="Microsoft JhengHei" charset="-120"/>
                <a:ea typeface="Microsoft JhengHei" charset="-120"/>
                <a:cs typeface="Microsoft JhengHei" charset="-120"/>
              </a:rPr>
              <a:t>學習</a:t>
            </a:r>
            <a:endParaRPr lang="en-US" altLang="zh-TW" b="1" dirty="0" smtClean="0">
              <a:latin typeface="Microsoft JhengHei" charset="-120"/>
              <a:ea typeface="Microsoft JhengHei" charset="-120"/>
              <a:cs typeface="Microsoft JhengHei" charset="-120"/>
            </a:endParaRPr>
          </a:p>
          <a:p>
            <a:pPr algn="ctr" eaLnBrk="1" hangingPunct="1">
              <a:defRPr/>
            </a:pPr>
            <a:r>
              <a:rPr lang="zh-TW" altLang="en-US" b="1" dirty="0" smtClean="0">
                <a:latin typeface="Microsoft JhengHei" charset="-120"/>
                <a:ea typeface="Microsoft JhengHei" charset="-120"/>
                <a:cs typeface="Microsoft JhengHei" charset="-120"/>
              </a:rPr>
              <a:t>內容</a:t>
            </a:r>
            <a:endParaRPr lang="zh-TW" altLang="en-US" b="1" dirty="0">
              <a:latin typeface="Microsoft JhengHei" charset="-120"/>
              <a:ea typeface="Microsoft JhengHei" charset="-120"/>
              <a:cs typeface="Microsoft JhengHei" charset="-120"/>
            </a:endParaRPr>
          </a:p>
        </p:txBody>
      </p:sp>
    </p:spTree>
    <p:extLst>
      <p:ext uri="{BB962C8B-B14F-4D97-AF65-F5344CB8AC3E}">
        <p14:creationId xmlns:p14="http://schemas.microsoft.com/office/powerpoint/2010/main" val="2985845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4294967295"/>
          </p:nvPr>
        </p:nvSpPr>
        <p:spPr>
          <a:xfrm>
            <a:off x="6553200" y="6356350"/>
            <a:ext cx="2133600" cy="365125"/>
          </a:xfrm>
          <a:prstGeom prst="rect">
            <a:avLst/>
          </a:prstGeom>
        </p:spPr>
        <p:txBody>
          <a:bodyPr/>
          <a:lstStyle/>
          <a:p>
            <a:pPr>
              <a:defRPr/>
            </a:pPr>
            <a:fld id="{9C43862D-E695-4545-88C2-9979944A62DB}" type="slidenum">
              <a:rPr lang="zh-TW" altLang="en-US" smtClean="0"/>
              <a:pPr>
                <a:defRPr/>
              </a:pPr>
              <a:t>15</a:t>
            </a:fld>
            <a:endParaRPr lang="zh-TW" altLang="en-US"/>
          </a:p>
        </p:txBody>
      </p:sp>
      <p:sp>
        <p:nvSpPr>
          <p:cNvPr id="8" name="文字方塊 7"/>
          <p:cNvSpPr txBox="1"/>
          <p:nvPr/>
        </p:nvSpPr>
        <p:spPr>
          <a:xfrm>
            <a:off x="467544" y="5401243"/>
            <a:ext cx="3918272" cy="70788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lvl="0"/>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1</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   </a:t>
            </a:r>
            <a:r>
              <a:rPr lang="zh-TW" altLang="zh-TW" sz="2000" b="1" dirty="0" smtClean="0">
                <a:solidFill>
                  <a:srgbClr val="0000FF"/>
                </a:solidFill>
                <a:latin typeface="微軟正黑體" panose="020B0604030504040204" pitchFamily="34" charset="-120"/>
                <a:ea typeface="微軟正黑體" panose="020B0604030504040204" pitchFamily="34" charset="-120"/>
              </a:rPr>
              <a:t>Ⅳ</a:t>
            </a:r>
            <a:r>
              <a:rPr lang="zh-TW" altLang="en-US" sz="2000" b="1" dirty="0" smtClean="0">
                <a:solidFill>
                  <a:srgbClr val="0000FF"/>
                </a:solidFill>
                <a:latin typeface="微軟正黑體" panose="020B0604030504040204" pitchFamily="34" charset="-120"/>
                <a:ea typeface="微軟正黑體" panose="020B0604030504040204" pitchFamily="34" charset="-120"/>
              </a:rPr>
              <a:t>  </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        </a:t>
            </a:r>
            <a:r>
              <a:rPr lang="en-US" altLang="zh-TW" sz="2000" b="1" dirty="0" smtClean="0">
                <a:solidFill>
                  <a:srgbClr val="00B050"/>
                </a:solidFill>
                <a:latin typeface="微軟正黑體" panose="020B0604030504040204" pitchFamily="34" charset="-120"/>
                <a:ea typeface="微軟正黑體" panose="020B0604030504040204" pitchFamily="34" charset="-120"/>
              </a:rPr>
              <a:t>1</a:t>
            </a:r>
          </a:p>
          <a:p>
            <a:pPr lvl="0"/>
            <a:r>
              <a:rPr lang="zh-TW" altLang="en-US" sz="2000" b="1" dirty="0" smtClean="0">
                <a:solidFill>
                  <a:srgbClr val="FF0000"/>
                </a:solidFill>
                <a:latin typeface="微軟正黑體" panose="020B0604030504040204" pitchFamily="34" charset="-120"/>
                <a:ea typeface="微軟正黑體" panose="020B0604030504040204" pitchFamily="34" charset="-120"/>
              </a:rPr>
              <a:t>類別</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r>
              <a:rPr lang="zh-TW" altLang="en-US" sz="2000" b="1" dirty="0" smtClean="0">
                <a:solidFill>
                  <a:srgbClr val="FF0000"/>
                </a:solidFill>
                <a:latin typeface="微軟正黑體" panose="020B0604030504040204" pitchFamily="34" charset="-120"/>
                <a:ea typeface="微軟正黑體" panose="020B0604030504040204" pitchFamily="34" charset="-120"/>
              </a:rPr>
              <a:t>次項目</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solidFill>
                  <a:srgbClr val="0000FF"/>
                </a:solidFill>
                <a:latin typeface="微軟正黑體" panose="020B0604030504040204" pitchFamily="34" charset="-120"/>
                <a:ea typeface="微軟正黑體" panose="020B0604030504040204" pitchFamily="34" charset="-120"/>
              </a:rPr>
              <a:t>年段</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solidFill>
                  <a:srgbClr val="00B050"/>
                </a:solidFill>
                <a:latin typeface="微軟正黑體" panose="020B0604030504040204" pitchFamily="34" charset="-120"/>
                <a:ea typeface="微軟正黑體" panose="020B0604030504040204" pitchFamily="34" charset="-120"/>
              </a:rPr>
              <a:t>學習表現分項</a:t>
            </a:r>
            <a:endParaRPr lang="zh-TW" altLang="en-US" sz="2000" b="1" dirty="0">
              <a:solidFill>
                <a:srgbClr val="00B050"/>
              </a:solidFill>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4768180" y="5661248"/>
            <a:ext cx="4032448"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lvl="0"/>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   </a:t>
            </a:r>
            <a:r>
              <a:rPr lang="zh-TW" altLang="zh-TW" sz="2000" b="1" dirty="0" smtClean="0">
                <a:solidFill>
                  <a:srgbClr val="0000FF"/>
                </a:solidFill>
                <a:latin typeface="微軟正黑體" panose="020B0604030504040204" pitchFamily="34" charset="-120"/>
                <a:ea typeface="微軟正黑體" panose="020B0604030504040204" pitchFamily="34" charset="-120"/>
              </a:rPr>
              <a:t>Ⅳ</a:t>
            </a:r>
            <a:r>
              <a:rPr lang="zh-TW" altLang="en-US" sz="2000" b="1" dirty="0" smtClean="0">
                <a:solidFill>
                  <a:srgbClr val="0000FF"/>
                </a:solidFill>
                <a:latin typeface="微軟正黑體" panose="020B0604030504040204" pitchFamily="34" charset="-120"/>
                <a:ea typeface="微軟正黑體" panose="020B0604030504040204" pitchFamily="34" charset="-120"/>
              </a:rPr>
              <a:t> </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         </a:t>
            </a:r>
            <a:r>
              <a:rPr lang="en-US" altLang="zh-TW" sz="2000" b="1" dirty="0" smtClean="0">
                <a:solidFill>
                  <a:srgbClr val="00B050"/>
                </a:solidFill>
                <a:latin typeface="微軟正黑體" panose="020B0604030504040204" pitchFamily="34" charset="-120"/>
                <a:ea typeface="微軟正黑體" panose="020B0604030504040204" pitchFamily="34" charset="-120"/>
              </a:rPr>
              <a:t>1</a:t>
            </a:r>
          </a:p>
          <a:p>
            <a:pPr lvl="0"/>
            <a:r>
              <a:rPr lang="zh-TW" altLang="en-US" sz="2000" b="1" dirty="0" smtClean="0">
                <a:solidFill>
                  <a:srgbClr val="FF0000"/>
                </a:solidFill>
                <a:latin typeface="微軟正黑體" panose="020B0604030504040204" pitchFamily="34" charset="-120"/>
                <a:ea typeface="微軟正黑體" panose="020B0604030504040204" pitchFamily="34" charset="-120"/>
              </a:rPr>
              <a:t>主題</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r>
              <a:rPr lang="zh-TW" altLang="en-US" sz="2000" b="1" dirty="0" smtClean="0">
                <a:solidFill>
                  <a:srgbClr val="FF0000"/>
                </a:solidFill>
                <a:latin typeface="微軟正黑體" panose="020B0604030504040204" pitchFamily="34" charset="-120"/>
                <a:ea typeface="微軟正黑體" panose="020B0604030504040204" pitchFamily="34" charset="-120"/>
              </a:rPr>
              <a:t>次項目</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solidFill>
                  <a:srgbClr val="0000FF"/>
                </a:solidFill>
                <a:latin typeface="微軟正黑體" panose="020B0604030504040204" pitchFamily="34" charset="-120"/>
                <a:ea typeface="微軟正黑體" panose="020B0604030504040204" pitchFamily="34" charset="-120"/>
              </a:rPr>
              <a:t>年段</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solidFill>
                  <a:srgbClr val="00B050"/>
                </a:solidFill>
                <a:latin typeface="微軟正黑體" panose="020B0604030504040204" pitchFamily="34" charset="-120"/>
                <a:ea typeface="微軟正黑體" panose="020B0604030504040204" pitchFamily="34" charset="-120"/>
              </a:rPr>
              <a:t>學習內容分項</a:t>
            </a:r>
            <a:endParaRPr lang="zh-TW" altLang="en-US" sz="2000" b="1" dirty="0">
              <a:solidFill>
                <a:srgbClr val="00B050"/>
              </a:solidFill>
              <a:latin typeface="微軟正黑體" panose="020B0604030504040204" pitchFamily="34" charset="-120"/>
              <a:ea typeface="微軟正黑體" panose="020B0604030504040204" pitchFamily="34" charset="-120"/>
            </a:endParaRPr>
          </a:p>
        </p:txBody>
      </p:sp>
      <p:sp>
        <p:nvSpPr>
          <p:cNvPr id="10" name="標題 5"/>
          <p:cNvSpPr txBox="1">
            <a:spLocks/>
          </p:cNvSpPr>
          <p:nvPr/>
        </p:nvSpPr>
        <p:spPr bwMode="auto">
          <a:xfrm>
            <a:off x="611560" y="563270"/>
            <a:ext cx="686901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4400" kern="1200">
                <a:solidFill>
                  <a:schemeClr val="tx1"/>
                </a:solidFill>
                <a:latin typeface="微軟正黑體" pitchFamily="34" charset="-120"/>
                <a:ea typeface="微軟正黑體" pitchFamily="34" charset="-120"/>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2pPr>
            <a:lvl3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3pPr>
            <a:lvl4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4pPr>
            <a:lvl5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5pPr>
            <a:lvl6pPr marL="4572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6pPr>
            <a:lvl7pPr marL="9144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7pPr>
            <a:lvl8pPr marL="13716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8pPr>
            <a:lvl9pPr marL="18288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9pPr>
          </a:lstStyle>
          <a:p>
            <a:pPr algn="l" defTabSz="1955800">
              <a:lnSpc>
                <a:spcPct val="90000"/>
              </a:lnSpc>
              <a:spcAft>
                <a:spcPct val="35000"/>
              </a:spcAft>
            </a:pPr>
            <a:r>
              <a:rPr lang="zh-TW" altLang="en-US" sz="3600" dirty="0" smtClean="0">
                <a:cs typeface="+mn-cs"/>
              </a:rPr>
              <a:t>二</a:t>
            </a:r>
            <a:r>
              <a:rPr lang="zh-TW" altLang="en-US" sz="3600" dirty="0">
                <a:cs typeface="+mn-cs"/>
              </a:rPr>
              <a:t>、</a:t>
            </a:r>
            <a:r>
              <a:rPr lang="zh-TW" altLang="en-US" sz="3600" dirty="0" smtClean="0">
                <a:cs typeface="+mn-cs"/>
              </a:rPr>
              <a:t> 編碼</a:t>
            </a:r>
            <a:r>
              <a:rPr lang="zh-TW" altLang="en-US" sz="3600" dirty="0">
                <a:cs typeface="+mn-cs"/>
              </a:rPr>
              <a:t>方式</a:t>
            </a:r>
          </a:p>
        </p:txBody>
      </p:sp>
      <p:sp>
        <p:nvSpPr>
          <p:cNvPr id="15" name="文字方塊 14"/>
          <p:cNvSpPr txBox="1"/>
          <p:nvPr/>
        </p:nvSpPr>
        <p:spPr>
          <a:xfrm>
            <a:off x="1204640" y="1210261"/>
            <a:ext cx="7595988" cy="2464777"/>
          </a:xfrm>
          <a:prstGeom prst="rect">
            <a:avLst/>
          </a:prstGeom>
          <a:noFill/>
        </p:spPr>
        <p:txBody>
          <a:bodyPr wrap="square" rtlCol="0">
            <a:spAutoFit/>
          </a:bodyPr>
          <a:lstStyle/>
          <a:p>
            <a:pPr eaLnBrk="1" fontAlgn="auto" hangingPunct="1">
              <a:lnSpc>
                <a:spcPts val="3700"/>
              </a:lnSpc>
              <a:spcBef>
                <a:spcPts val="0"/>
              </a:spcBef>
              <a:spcAft>
                <a:spcPts val="0"/>
              </a:spcAft>
            </a:pPr>
            <a:r>
              <a:rPr kumimoji="0" lang="zh-TW" altLang="en-US" sz="3200" u="sng" dirty="0" smtClean="0">
                <a:latin typeface="標楷體" panose="03000509000000000000" pitchFamily="65" charset="-120"/>
                <a:ea typeface="標楷體" panose="03000509000000000000" pitchFamily="65" charset="-120"/>
              </a:rPr>
              <a:t>第一碼</a:t>
            </a:r>
            <a:r>
              <a:rPr kumimoji="0" lang="zh-TW" altLang="en-US" sz="3200" dirty="0" smtClean="0">
                <a:latin typeface="標楷體" panose="03000509000000000000" pitchFamily="65" charset="-120"/>
                <a:ea typeface="標楷體" panose="03000509000000000000" pitchFamily="65" charset="-120"/>
              </a:rPr>
              <a:t>分為兩個部分：</a:t>
            </a:r>
            <a:endParaRPr kumimoji="0" lang="en-US" altLang="zh-TW" sz="3200" dirty="0" smtClean="0">
              <a:latin typeface="標楷體" panose="03000509000000000000" pitchFamily="65" charset="-120"/>
              <a:ea typeface="標楷體" panose="03000509000000000000" pitchFamily="65" charset="-120"/>
            </a:endParaRPr>
          </a:p>
          <a:p>
            <a:pPr marL="914400" lvl="1" indent="-457200" eaLnBrk="1" fontAlgn="auto" hangingPunct="1">
              <a:lnSpc>
                <a:spcPts val="3700"/>
              </a:lnSpc>
              <a:spcBef>
                <a:spcPts val="0"/>
              </a:spcBef>
              <a:spcAft>
                <a:spcPts val="0"/>
              </a:spcAft>
              <a:buFont typeface="Arial" panose="020B0604020202020204" pitchFamily="34" charset="0"/>
              <a:buChar char="•"/>
            </a:pPr>
            <a:r>
              <a:rPr kumimoji="0" lang="zh-TW" altLang="en-US" sz="3000" dirty="0" smtClean="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學習</a:t>
            </a:r>
            <a:r>
              <a:rPr kumimoji="0" lang="zh-TW" altLang="en-US" sz="3000"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表現</a:t>
            </a:r>
            <a:r>
              <a:rPr kumimoji="0" lang="zh-TW" altLang="en-US" sz="3000" dirty="0">
                <a:latin typeface="標楷體" panose="03000509000000000000" pitchFamily="65" charset="-120"/>
                <a:ea typeface="標楷體" panose="03000509000000000000" pitchFamily="65" charset="-120"/>
              </a:rPr>
              <a:t>：</a:t>
            </a:r>
            <a:r>
              <a:rPr kumimoji="0" lang="zh-TW" altLang="en-US" sz="2600" dirty="0">
                <a:latin typeface="標楷體" panose="03000509000000000000" pitchFamily="65" charset="-120"/>
                <a:ea typeface="標楷體" panose="03000509000000000000" pitchFamily="65" charset="-120"/>
              </a:rPr>
              <a:t>第</a:t>
            </a:r>
            <a:r>
              <a:rPr kumimoji="0" lang="en-US" altLang="zh-TW" sz="2600" dirty="0">
                <a:latin typeface="標楷體" panose="03000509000000000000" pitchFamily="65" charset="-120"/>
                <a:ea typeface="標楷體" panose="03000509000000000000" pitchFamily="65" charset="-120"/>
              </a:rPr>
              <a:t>1</a:t>
            </a:r>
            <a:r>
              <a:rPr kumimoji="0" lang="zh-TW" altLang="en-US" sz="2600" dirty="0">
                <a:latin typeface="標楷體" panose="03000509000000000000" pitchFamily="65" charset="-120"/>
                <a:ea typeface="標楷體" panose="03000509000000000000" pitchFamily="65" charset="-120"/>
              </a:rPr>
              <a:t>碼為表現的類別，從</a:t>
            </a:r>
            <a:r>
              <a:rPr kumimoji="0" lang="en-US" altLang="zh-TW" sz="2600" dirty="0">
                <a:latin typeface="標楷體" panose="03000509000000000000" pitchFamily="65" charset="-120"/>
                <a:ea typeface="標楷體" panose="03000509000000000000" pitchFamily="65" charset="-120"/>
              </a:rPr>
              <a:t>1-4</a:t>
            </a:r>
            <a:r>
              <a:rPr kumimoji="0" lang="zh-TW" altLang="en-US" sz="2600" dirty="0">
                <a:latin typeface="標楷體" panose="03000509000000000000" pitchFamily="65" charset="-120"/>
                <a:ea typeface="標楷體" panose="03000509000000000000" pitchFamily="65" charset="-120"/>
              </a:rPr>
              <a:t>共分為</a:t>
            </a:r>
            <a:r>
              <a:rPr kumimoji="0" lang="en-US" altLang="zh-TW" sz="2600" dirty="0">
                <a:latin typeface="標楷體" panose="03000509000000000000" pitchFamily="65" charset="-120"/>
                <a:ea typeface="標楷體" panose="03000509000000000000" pitchFamily="65" charset="-120"/>
              </a:rPr>
              <a:t>4</a:t>
            </a:r>
            <a:r>
              <a:rPr kumimoji="0" lang="zh-TW" altLang="en-US" sz="2600" dirty="0">
                <a:latin typeface="標楷體" panose="03000509000000000000" pitchFamily="65" charset="-120"/>
                <a:ea typeface="標楷體" panose="03000509000000000000" pitchFamily="65" charset="-120"/>
              </a:rPr>
              <a:t>項類別，</a:t>
            </a:r>
            <a:r>
              <a:rPr kumimoji="0" lang="en-US" altLang="zh-TW" sz="2600" dirty="0">
                <a:latin typeface="標楷體" panose="03000509000000000000" pitchFamily="65" charset="-120"/>
                <a:ea typeface="標楷體" panose="03000509000000000000" pitchFamily="65" charset="-120"/>
              </a:rPr>
              <a:t>1-4</a:t>
            </a:r>
            <a:r>
              <a:rPr kumimoji="0" lang="zh-TW" altLang="en-US" sz="2600" dirty="0">
                <a:latin typeface="標楷體" panose="03000509000000000000" pitchFamily="65" charset="-120"/>
                <a:ea typeface="標楷體" panose="03000509000000000000" pitchFamily="65" charset="-120"/>
              </a:rPr>
              <a:t>類別增列次項目（</a:t>
            </a:r>
            <a:r>
              <a:rPr kumimoji="0" lang="en-US" altLang="zh-TW" sz="2600" dirty="0" err="1" smtClean="0">
                <a:latin typeface="標楷體" panose="03000509000000000000" pitchFamily="65" charset="-120"/>
                <a:ea typeface="標楷體" panose="03000509000000000000" pitchFamily="65" charset="-120"/>
              </a:rPr>
              <a:t>abcd</a:t>
            </a:r>
            <a:r>
              <a:rPr kumimoji="0" lang="zh-TW" altLang="en-US" sz="2600" dirty="0" smtClean="0">
                <a:latin typeface="標楷體" panose="03000509000000000000" pitchFamily="65" charset="-120"/>
                <a:ea typeface="標楷體" panose="03000509000000000000" pitchFamily="65" charset="-120"/>
              </a:rPr>
              <a:t>）</a:t>
            </a:r>
            <a:endParaRPr kumimoji="0" lang="en-US" altLang="zh-TW" sz="2600" dirty="0" smtClean="0">
              <a:latin typeface="標楷體" panose="03000509000000000000" pitchFamily="65" charset="-120"/>
              <a:ea typeface="標楷體" panose="03000509000000000000" pitchFamily="65" charset="-120"/>
            </a:endParaRPr>
          </a:p>
          <a:p>
            <a:pPr marL="914400" lvl="1" indent="-457200" eaLnBrk="1" fontAlgn="auto" hangingPunct="1">
              <a:lnSpc>
                <a:spcPts val="3700"/>
              </a:lnSpc>
              <a:spcBef>
                <a:spcPts val="0"/>
              </a:spcBef>
              <a:spcAft>
                <a:spcPts val="0"/>
              </a:spcAft>
              <a:buFont typeface="Arial" panose="020B0604020202020204" pitchFamily="34" charset="0"/>
              <a:buChar char="•"/>
            </a:pPr>
            <a:r>
              <a:rPr kumimoji="0" lang="zh-TW" altLang="en-US" sz="3000"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學習</a:t>
            </a:r>
            <a:r>
              <a:rPr kumimoji="0" lang="zh-TW" altLang="en-US" sz="3000" dirty="0" smtClean="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內容</a:t>
            </a:r>
            <a:r>
              <a:rPr kumimoji="0" lang="zh-TW" altLang="en-US" sz="3000" dirty="0" smtClean="0">
                <a:latin typeface="標楷體" panose="03000509000000000000" pitchFamily="65" charset="-120"/>
                <a:ea typeface="標楷體" panose="03000509000000000000" pitchFamily="65" charset="-120"/>
              </a:rPr>
              <a:t>：</a:t>
            </a:r>
            <a:r>
              <a:rPr kumimoji="0" lang="zh-TW" altLang="en-US" sz="2600" dirty="0" smtClean="0">
                <a:latin typeface="標楷體" panose="03000509000000000000" pitchFamily="65" charset="-120"/>
                <a:ea typeface="標楷體" panose="03000509000000000000" pitchFamily="65" charset="-120"/>
              </a:rPr>
              <a:t>第</a:t>
            </a:r>
            <a:r>
              <a:rPr kumimoji="0" lang="en-US" altLang="zh-TW" sz="2600" dirty="0">
                <a:latin typeface="標楷體" panose="03000509000000000000" pitchFamily="65" charset="-120"/>
                <a:ea typeface="標楷體" panose="03000509000000000000" pitchFamily="65" charset="-120"/>
              </a:rPr>
              <a:t>1</a:t>
            </a:r>
            <a:r>
              <a:rPr kumimoji="0" lang="zh-TW" altLang="en-US" sz="2600" dirty="0">
                <a:latin typeface="標楷體" panose="03000509000000000000" pitchFamily="65" charset="-120"/>
                <a:ea typeface="標楷體" panose="03000509000000000000" pitchFamily="65" charset="-120"/>
              </a:rPr>
              <a:t>碼為內容的主題</a:t>
            </a:r>
            <a:r>
              <a:rPr kumimoji="0" lang="zh-TW" altLang="en-US" sz="2600" dirty="0" smtClean="0">
                <a:latin typeface="標楷體" panose="03000509000000000000" pitchFamily="65" charset="-120"/>
                <a:ea typeface="標楷體" panose="03000509000000000000" pitchFamily="65" charset="-120"/>
              </a:rPr>
              <a:t>，從</a:t>
            </a:r>
            <a:r>
              <a:rPr kumimoji="0" lang="en-US" altLang="zh-TW" sz="2600" dirty="0">
                <a:latin typeface="標楷體" panose="03000509000000000000" pitchFamily="65" charset="-120"/>
                <a:ea typeface="標楷體" panose="03000509000000000000" pitchFamily="65" charset="-120"/>
              </a:rPr>
              <a:t>A-I</a:t>
            </a:r>
            <a:r>
              <a:rPr kumimoji="0" lang="zh-TW" altLang="en-US" sz="2600" dirty="0">
                <a:latin typeface="標楷體" panose="03000509000000000000" pitchFamily="65" charset="-120"/>
                <a:ea typeface="標楷體" panose="03000509000000000000" pitchFamily="65" charset="-120"/>
              </a:rPr>
              <a:t>共分為</a:t>
            </a:r>
            <a:r>
              <a:rPr kumimoji="0" lang="en-US" altLang="zh-TW" sz="2600" dirty="0">
                <a:latin typeface="標楷體" panose="03000509000000000000" pitchFamily="65" charset="-120"/>
                <a:ea typeface="標楷體" panose="03000509000000000000" pitchFamily="65" charset="-120"/>
              </a:rPr>
              <a:t>9</a:t>
            </a:r>
            <a:r>
              <a:rPr kumimoji="0" lang="zh-TW" altLang="en-US" sz="2600" dirty="0">
                <a:latin typeface="標楷體" panose="03000509000000000000" pitchFamily="65" charset="-120"/>
                <a:ea typeface="標楷體" panose="03000509000000000000" pitchFamily="65" charset="-120"/>
              </a:rPr>
              <a:t>項主題</a:t>
            </a:r>
            <a:r>
              <a:rPr kumimoji="0" lang="zh-TW" altLang="en-US" sz="2600" dirty="0" smtClean="0">
                <a:latin typeface="標楷體" panose="03000509000000000000" pitchFamily="65" charset="-120"/>
                <a:ea typeface="標楷體" panose="03000509000000000000" pitchFamily="65" charset="-120"/>
              </a:rPr>
              <a:t>、</a:t>
            </a:r>
            <a:r>
              <a:rPr kumimoji="0" lang="en-US" altLang="zh-TW" sz="2600" smtClean="0">
                <a:latin typeface="標楷體" panose="03000509000000000000" pitchFamily="65" charset="-120"/>
                <a:ea typeface="標楷體" panose="03000509000000000000" pitchFamily="65" charset="-120"/>
              </a:rPr>
              <a:t>A-I</a:t>
            </a:r>
            <a:r>
              <a:rPr kumimoji="0" lang="zh-TW" altLang="en-US" sz="2600" smtClean="0">
                <a:latin typeface="標楷體" panose="03000509000000000000" pitchFamily="65" charset="-120"/>
                <a:ea typeface="標楷體" panose="03000509000000000000" pitchFamily="65" charset="-120"/>
              </a:rPr>
              <a:t>主題</a:t>
            </a:r>
            <a:r>
              <a:rPr kumimoji="0" lang="zh-TW" altLang="en-US" sz="2600" dirty="0">
                <a:latin typeface="標楷體" panose="03000509000000000000" pitchFamily="65" charset="-120"/>
                <a:ea typeface="標楷體" panose="03000509000000000000" pitchFamily="65" charset="-120"/>
              </a:rPr>
              <a:t>增列次項目（</a:t>
            </a:r>
            <a:r>
              <a:rPr kumimoji="0" lang="en-US" altLang="zh-TW" sz="2600" dirty="0" err="1" smtClean="0">
                <a:latin typeface="標楷體" panose="03000509000000000000" pitchFamily="65" charset="-120"/>
                <a:ea typeface="標楷體" panose="03000509000000000000" pitchFamily="65" charset="-120"/>
              </a:rPr>
              <a:t>abc</a:t>
            </a:r>
            <a:r>
              <a:rPr kumimoji="0" lang="en-US" altLang="zh-TW" sz="2600" dirty="0" smtClean="0">
                <a:latin typeface="標楷體" panose="03000509000000000000" pitchFamily="65" charset="-120"/>
                <a:ea typeface="標楷體" panose="03000509000000000000" pitchFamily="65" charset="-120"/>
              </a:rPr>
              <a:t>…</a:t>
            </a:r>
            <a:r>
              <a:rPr kumimoji="0" lang="zh-TW" altLang="en-US" sz="2600" dirty="0" smtClean="0">
                <a:latin typeface="標楷體" panose="03000509000000000000" pitchFamily="65" charset="-120"/>
                <a:ea typeface="標楷體" panose="03000509000000000000" pitchFamily="65" charset="-120"/>
              </a:rPr>
              <a:t>）</a:t>
            </a:r>
            <a:endParaRPr kumimoji="0" lang="zh-TW" altLang="en-US" sz="3000" dirty="0">
              <a:latin typeface="標楷體" panose="03000509000000000000" pitchFamily="65" charset="-120"/>
              <a:ea typeface="標楷體" panose="03000509000000000000" pitchFamily="65" charset="-120"/>
            </a:endParaRPr>
          </a:p>
        </p:txBody>
      </p:sp>
      <p:sp>
        <p:nvSpPr>
          <p:cNvPr id="16" name="文字方塊 15"/>
          <p:cNvSpPr txBox="1"/>
          <p:nvPr/>
        </p:nvSpPr>
        <p:spPr>
          <a:xfrm>
            <a:off x="1224484" y="3640013"/>
            <a:ext cx="7595988" cy="1041311"/>
          </a:xfrm>
          <a:prstGeom prst="rect">
            <a:avLst/>
          </a:prstGeom>
          <a:noFill/>
        </p:spPr>
        <p:txBody>
          <a:bodyPr wrap="square" rtlCol="0">
            <a:spAutoFit/>
          </a:bodyPr>
          <a:lstStyle/>
          <a:p>
            <a:pPr eaLnBrk="1" fontAlgn="auto" hangingPunct="1">
              <a:lnSpc>
                <a:spcPts val="3700"/>
              </a:lnSpc>
              <a:spcBef>
                <a:spcPts val="0"/>
              </a:spcBef>
              <a:spcAft>
                <a:spcPts val="0"/>
              </a:spcAft>
            </a:pPr>
            <a:r>
              <a:rPr kumimoji="0" lang="zh-TW" altLang="en-US" sz="3200" u="sng" dirty="0">
                <a:latin typeface="標楷體" panose="03000509000000000000" pitchFamily="65" charset="-120"/>
                <a:ea typeface="標楷體" panose="03000509000000000000" pitchFamily="65" charset="-120"/>
              </a:rPr>
              <a:t>第二</a:t>
            </a:r>
            <a:r>
              <a:rPr kumimoji="0" lang="zh-TW" altLang="en-US" sz="3200" u="sng" dirty="0" smtClean="0">
                <a:latin typeface="標楷體" panose="03000509000000000000" pitchFamily="65" charset="-120"/>
                <a:ea typeface="標楷體" panose="03000509000000000000" pitchFamily="65" charset="-120"/>
              </a:rPr>
              <a:t>碼</a:t>
            </a:r>
            <a:r>
              <a:rPr kumimoji="0" lang="zh-TW" altLang="en-US" sz="3200" dirty="0" smtClean="0">
                <a:latin typeface="標楷體" panose="03000509000000000000" pitchFamily="65" charset="-120"/>
                <a:ea typeface="標楷體" panose="03000509000000000000" pitchFamily="65" charset="-120"/>
              </a:rPr>
              <a:t>為</a:t>
            </a:r>
            <a:r>
              <a:rPr kumimoji="0" lang="zh-TW" altLang="en-US" sz="3200" dirty="0">
                <a:latin typeface="標楷體" panose="03000509000000000000" pitchFamily="65" charset="-120"/>
                <a:ea typeface="標楷體" panose="03000509000000000000" pitchFamily="65" charset="-120"/>
              </a:rPr>
              <a:t>學習階段別</a:t>
            </a:r>
            <a:r>
              <a:rPr kumimoji="0" lang="zh-TW" altLang="en-US" sz="3200" dirty="0" smtClean="0">
                <a:latin typeface="標楷體" panose="03000509000000000000" pitchFamily="65" charset="-120"/>
                <a:ea typeface="標楷體" panose="03000509000000000000" pitchFamily="65" charset="-120"/>
              </a:rPr>
              <a:t>，分為五個學習階段依序</a:t>
            </a:r>
            <a:r>
              <a:rPr kumimoji="0" lang="zh-TW" altLang="en-US" sz="3200" dirty="0">
                <a:latin typeface="標楷體" panose="03000509000000000000" pitchFamily="65" charset="-120"/>
                <a:ea typeface="標楷體" panose="03000509000000000000" pitchFamily="65" charset="-120"/>
              </a:rPr>
              <a:t>為</a:t>
            </a:r>
            <a:r>
              <a:rPr kumimoji="0" lang="en-US" altLang="zh-TW" sz="3200" dirty="0" smtClean="0">
                <a:latin typeface="標楷體" panose="03000509000000000000" pitchFamily="65" charset="-120"/>
                <a:ea typeface="標楷體" panose="03000509000000000000" pitchFamily="65" charset="-120"/>
              </a:rPr>
              <a:t>Ⅰ</a:t>
            </a:r>
            <a:r>
              <a:rPr kumimoji="0" lang="zh-TW" altLang="en-US" sz="3200" dirty="0" smtClean="0">
                <a:latin typeface="標楷體" panose="03000509000000000000" pitchFamily="65" charset="-120"/>
                <a:ea typeface="標楷體" panose="03000509000000000000" pitchFamily="65" charset="-120"/>
              </a:rPr>
              <a:t>、</a:t>
            </a:r>
            <a:r>
              <a:rPr kumimoji="0" lang="en-US" altLang="zh-TW" sz="3200" dirty="0" smtClean="0">
                <a:latin typeface="標楷體" panose="03000509000000000000" pitchFamily="65" charset="-120"/>
                <a:ea typeface="標楷體" panose="03000509000000000000" pitchFamily="65" charset="-120"/>
              </a:rPr>
              <a:t>Ⅱ</a:t>
            </a:r>
            <a:r>
              <a:rPr kumimoji="0" lang="zh-TW" altLang="en-US" sz="3200" dirty="0" smtClean="0">
                <a:latin typeface="標楷體" panose="03000509000000000000" pitchFamily="65" charset="-120"/>
                <a:ea typeface="標楷體" panose="03000509000000000000" pitchFamily="65" charset="-120"/>
              </a:rPr>
              <a:t>、</a:t>
            </a:r>
            <a:r>
              <a:rPr kumimoji="0" lang="en-US" altLang="zh-TW" sz="3200" dirty="0" smtClean="0">
                <a:latin typeface="標楷體" panose="03000509000000000000" pitchFamily="65" charset="-120"/>
                <a:ea typeface="標楷體" panose="03000509000000000000" pitchFamily="65" charset="-120"/>
              </a:rPr>
              <a:t>Ⅲ</a:t>
            </a:r>
            <a:r>
              <a:rPr kumimoji="0" lang="zh-TW" altLang="en-US" sz="3200" dirty="0" smtClean="0">
                <a:latin typeface="標楷體" panose="03000509000000000000" pitchFamily="65" charset="-120"/>
                <a:ea typeface="標楷體" panose="03000509000000000000" pitchFamily="65" charset="-120"/>
              </a:rPr>
              <a:t>、</a:t>
            </a:r>
            <a:r>
              <a:rPr kumimoji="0" lang="en-US" altLang="zh-TW" sz="3200" dirty="0" smtClean="0">
                <a:latin typeface="標楷體" panose="03000509000000000000" pitchFamily="65" charset="-120"/>
                <a:ea typeface="標楷體" panose="03000509000000000000" pitchFamily="65" charset="-120"/>
              </a:rPr>
              <a:t>Ⅳ</a:t>
            </a:r>
            <a:r>
              <a:rPr kumimoji="0" lang="zh-TW" altLang="en-US" sz="3200" dirty="0" smtClean="0">
                <a:latin typeface="標楷體" panose="03000509000000000000" pitchFamily="65" charset="-120"/>
                <a:ea typeface="標楷體" panose="03000509000000000000" pitchFamily="65" charset="-120"/>
              </a:rPr>
              <a:t>、</a:t>
            </a:r>
            <a:r>
              <a:rPr kumimoji="0" lang="en-US" altLang="zh-TW" sz="3200" dirty="0" smtClean="0">
                <a:latin typeface="標楷體" panose="03000509000000000000" pitchFamily="65" charset="-120"/>
                <a:ea typeface="標楷體" panose="03000509000000000000" pitchFamily="65" charset="-120"/>
              </a:rPr>
              <a:t>Ⅴ</a:t>
            </a:r>
            <a:endParaRPr kumimoji="0" lang="zh-TW" altLang="en-US" sz="3200" dirty="0">
              <a:latin typeface="標楷體" panose="03000509000000000000" pitchFamily="65" charset="-120"/>
              <a:ea typeface="標楷體" panose="03000509000000000000" pitchFamily="65" charset="-120"/>
            </a:endParaRPr>
          </a:p>
        </p:txBody>
      </p:sp>
      <p:sp>
        <p:nvSpPr>
          <p:cNvPr id="17" name="文字方塊 16"/>
          <p:cNvSpPr txBox="1"/>
          <p:nvPr/>
        </p:nvSpPr>
        <p:spPr>
          <a:xfrm>
            <a:off x="1249016" y="4737372"/>
            <a:ext cx="7595988" cy="566822"/>
          </a:xfrm>
          <a:prstGeom prst="rect">
            <a:avLst/>
          </a:prstGeom>
          <a:noFill/>
        </p:spPr>
        <p:txBody>
          <a:bodyPr wrap="square" rtlCol="0">
            <a:spAutoFit/>
          </a:bodyPr>
          <a:lstStyle/>
          <a:p>
            <a:pPr eaLnBrk="1" fontAlgn="auto" hangingPunct="1">
              <a:lnSpc>
                <a:spcPts val="3700"/>
              </a:lnSpc>
              <a:spcBef>
                <a:spcPts val="0"/>
              </a:spcBef>
              <a:spcAft>
                <a:spcPts val="0"/>
              </a:spcAft>
            </a:pPr>
            <a:r>
              <a:rPr kumimoji="0" lang="zh-TW" altLang="en-US" sz="3200" u="sng" dirty="0" smtClean="0">
                <a:latin typeface="標楷體" panose="03000509000000000000" pitchFamily="65" charset="-120"/>
                <a:ea typeface="標楷體" panose="03000509000000000000" pitchFamily="65" charset="-120"/>
              </a:rPr>
              <a:t>第三碼</a:t>
            </a:r>
            <a:r>
              <a:rPr kumimoji="0" lang="zh-TW" altLang="en-US" sz="3200" dirty="0" smtClean="0">
                <a:latin typeface="標楷體" panose="03000509000000000000" pitchFamily="65" charset="-120"/>
                <a:ea typeface="標楷體" panose="03000509000000000000" pitchFamily="65" charset="-120"/>
              </a:rPr>
              <a:t>為流水號</a:t>
            </a:r>
            <a:endParaRPr kumimoji="0" lang="zh-TW" altLang="en-US" sz="3200"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801527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5"/>
          <p:cNvSpPr txBox="1">
            <a:spLocks noGrp="1"/>
          </p:cNvSpPr>
          <p:nvPr>
            <p:ph type="title"/>
          </p:nvPr>
        </p:nvSpPr>
        <p:spPr bwMode="auto">
          <a:xfrm>
            <a:off x="467544" y="443397"/>
            <a:ext cx="7467600"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4400" kern="1200">
                <a:solidFill>
                  <a:schemeClr val="tx1"/>
                </a:solidFill>
                <a:latin typeface="微軟正黑體" pitchFamily="34" charset="-120"/>
                <a:ea typeface="微軟正黑體" pitchFamily="34" charset="-120"/>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2pPr>
            <a:lvl3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3pPr>
            <a:lvl4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4pPr>
            <a:lvl5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5pPr>
            <a:lvl6pPr marL="4572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6pPr>
            <a:lvl7pPr marL="9144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7pPr>
            <a:lvl8pPr marL="13716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8pPr>
            <a:lvl9pPr marL="18288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9pPr>
          </a:lstStyle>
          <a:p>
            <a:pPr algn="l" defTabSz="1955800">
              <a:lnSpc>
                <a:spcPct val="90000"/>
              </a:lnSpc>
              <a:spcAft>
                <a:spcPct val="35000"/>
              </a:spcAft>
            </a:pPr>
            <a:r>
              <a:rPr lang="zh-TW" altLang="en-US" sz="3600" dirty="0" smtClean="0">
                <a:cs typeface="+mn-cs"/>
              </a:rPr>
              <a:t>三</a:t>
            </a:r>
            <a:r>
              <a:rPr lang="zh-TW" altLang="en-US" sz="3600" dirty="0">
                <a:cs typeface="+mn-cs"/>
              </a:rPr>
              <a:t>、</a:t>
            </a:r>
            <a:r>
              <a:rPr lang="zh-TW" altLang="en-US" sz="3600" dirty="0" smtClean="0">
                <a:cs typeface="+mn-cs"/>
              </a:rPr>
              <a:t>學習重點整體說明</a:t>
            </a:r>
            <a:r>
              <a:rPr lang="en-US" altLang="zh-TW" sz="3600" dirty="0" smtClean="0">
                <a:cs typeface="+mn-cs"/>
              </a:rPr>
              <a:t/>
            </a:r>
            <a:br>
              <a:rPr lang="en-US" altLang="zh-TW" sz="3600" dirty="0" smtClean="0">
                <a:cs typeface="+mn-cs"/>
              </a:rPr>
            </a:br>
            <a:r>
              <a:rPr lang="zh-TW" altLang="en-US" sz="3600" dirty="0" smtClean="0">
                <a:cs typeface="+mn-cs"/>
              </a:rPr>
              <a:t>四、各教育階段學習重點</a:t>
            </a:r>
            <a:endParaRPr lang="zh-TW" altLang="en-US" sz="3600" dirty="0">
              <a:cs typeface="+mn-cs"/>
            </a:endParaRPr>
          </a:p>
        </p:txBody>
      </p:sp>
      <p:sp>
        <p:nvSpPr>
          <p:cNvPr id="6" name="內容版面配置區 5"/>
          <p:cNvSpPr>
            <a:spLocks noGrp="1"/>
          </p:cNvSpPr>
          <p:nvPr>
            <p:ph sz="quarter" idx="1"/>
          </p:nvPr>
        </p:nvSpPr>
        <p:spPr>
          <a:xfrm>
            <a:off x="539552" y="1960596"/>
            <a:ext cx="7467600" cy="4873752"/>
          </a:xfrm>
        </p:spPr>
        <p:txBody>
          <a:bodyPr>
            <a:normAutofit/>
          </a:bodyPr>
          <a:lstStyle/>
          <a:p>
            <a:r>
              <a:rPr lang="zh-TW" altLang="en-US" sz="3200" dirty="0" smtClean="0">
                <a:latin typeface="標楷體" panose="03000509000000000000" pitchFamily="65" charset="-120"/>
                <a:ea typeface="標楷體" panose="03000509000000000000" pitchFamily="65" charset="-120"/>
              </a:rPr>
              <a:t>這兩部份是領綱內涵最多的部分。</a:t>
            </a:r>
            <a:endParaRPr lang="en-US" altLang="zh-TW" sz="3200" dirty="0" smtClean="0">
              <a:latin typeface="標楷體" panose="03000509000000000000" pitchFamily="65" charset="-120"/>
              <a:ea typeface="標楷體" panose="03000509000000000000" pitchFamily="65" charset="-120"/>
            </a:endParaRPr>
          </a:p>
          <a:p>
            <a:r>
              <a:rPr lang="zh-TW" altLang="en-US" sz="3200" dirty="0" smtClean="0">
                <a:latin typeface="標楷體" panose="03000509000000000000" pitchFamily="65" charset="-120"/>
                <a:ea typeface="標楷體" panose="03000509000000000000" pitchFamily="65" charset="-120"/>
              </a:rPr>
              <a:t>相關內容詳見領綱公告版。</a:t>
            </a:r>
            <a:endParaRPr lang="en-US" altLang="zh-TW" sz="3200" dirty="0" smtClean="0">
              <a:latin typeface="標楷體" panose="03000509000000000000" pitchFamily="65" charset="-120"/>
              <a:ea typeface="標楷體" panose="03000509000000000000" pitchFamily="65" charset="-120"/>
            </a:endParaRPr>
          </a:p>
          <a:p>
            <a:r>
              <a:rPr lang="zh-TW" altLang="en-US" sz="3200" dirty="0">
                <a:latin typeface="標楷體" panose="03000509000000000000" pitchFamily="65" charset="-120"/>
                <a:ea typeface="標楷體" panose="03000509000000000000" pitchFamily="65" charset="-120"/>
              </a:rPr>
              <a:t>請</a:t>
            </a:r>
            <a:r>
              <a:rPr lang="zh-TW" altLang="en-US" sz="3200" dirty="0" smtClean="0">
                <a:latin typeface="標楷體" panose="03000509000000000000" pitchFamily="65" charset="-120"/>
                <a:ea typeface="標楷體" panose="03000509000000000000" pitchFamily="65" charset="-120"/>
              </a:rPr>
              <a:t>仔細</a:t>
            </a:r>
            <a:r>
              <a:rPr lang="zh-TW" altLang="en-US" sz="3200" dirty="0">
                <a:latin typeface="標楷體" panose="03000509000000000000" pitchFamily="65" charset="-120"/>
                <a:ea typeface="標楷體" panose="03000509000000000000" pitchFamily="65" charset="-120"/>
              </a:rPr>
              <a:t>研</a:t>
            </a:r>
            <a:r>
              <a:rPr lang="zh-TW" altLang="en-US" sz="3200" dirty="0" smtClean="0">
                <a:latin typeface="標楷體" panose="03000509000000000000" pitchFamily="65" charset="-120"/>
                <a:ea typeface="標楷體" panose="03000509000000000000" pitchFamily="65" charset="-120"/>
              </a:rPr>
              <a:t>讀。</a:t>
            </a:r>
            <a:endParaRPr lang="zh-TW" altLang="en-US" sz="3200" dirty="0">
              <a:latin typeface="標楷體" panose="03000509000000000000" pitchFamily="65" charset="-120"/>
              <a:ea typeface="標楷體" panose="03000509000000000000" pitchFamily="65" charset="-12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3861048"/>
            <a:ext cx="4665712" cy="2624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37182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4294967295"/>
          </p:nvPr>
        </p:nvSpPr>
        <p:spPr>
          <a:xfrm>
            <a:off x="6553200" y="6356358"/>
            <a:ext cx="2133600" cy="365125"/>
          </a:xfrm>
          <a:prstGeom prst="rect">
            <a:avLst/>
          </a:prstGeom>
        </p:spPr>
        <p:txBody>
          <a:bodyPr/>
          <a:lstStyle/>
          <a:p>
            <a:fld id="{877719EC-D75B-4B17-9C97-C8B9AFC69699}" type="slidenum">
              <a:rPr lang="zh-TW" altLang="en-US" smtClean="0"/>
              <a:pPr/>
              <a:t>17</a:t>
            </a:fld>
            <a:endParaRPr lang="zh-TW" altLang="en-US"/>
          </a:p>
        </p:txBody>
      </p:sp>
      <p:grpSp>
        <p:nvGrpSpPr>
          <p:cNvPr id="9" name="群組 8"/>
          <p:cNvGrpSpPr/>
          <p:nvPr/>
        </p:nvGrpSpPr>
        <p:grpSpPr>
          <a:xfrm>
            <a:off x="429643" y="5159382"/>
            <a:ext cx="2363923" cy="1841177"/>
            <a:chOff x="4433840" y="4926629"/>
            <a:chExt cx="2122135" cy="1697161"/>
          </a:xfrm>
        </p:grpSpPr>
        <p:sp>
          <p:nvSpPr>
            <p:cNvPr id="11" name="弧線 47"/>
            <p:cNvSpPr/>
            <p:nvPr/>
          </p:nvSpPr>
          <p:spPr>
            <a:xfrm rot="11918451">
              <a:off x="5835895" y="5108533"/>
              <a:ext cx="720080" cy="650727"/>
            </a:xfrm>
            <a:prstGeom prst="arc">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black"/>
                </a:solidFill>
                <a:effectLst/>
                <a:uLnTx/>
                <a:uFillTx/>
                <a:latin typeface="Calibri"/>
                <a:ea typeface="新細明體" panose="02020500000000000000" pitchFamily="18" charset="-120"/>
                <a:cs typeface="+mn-cs"/>
              </a:endParaRPr>
            </a:p>
          </p:txBody>
        </p:sp>
        <p:sp>
          <p:nvSpPr>
            <p:cNvPr id="14" name="弧線 48"/>
            <p:cNvSpPr/>
            <p:nvPr/>
          </p:nvSpPr>
          <p:spPr>
            <a:xfrm rot="900000">
              <a:off x="5096996" y="5481235"/>
              <a:ext cx="720080" cy="650727"/>
            </a:xfrm>
            <a:prstGeom prst="arc">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black"/>
                </a:solidFill>
                <a:effectLst/>
                <a:uLnTx/>
                <a:uFillTx/>
                <a:latin typeface="Calibri"/>
                <a:ea typeface="新細明體" panose="02020500000000000000" pitchFamily="18" charset="-120"/>
                <a:cs typeface="+mn-cs"/>
              </a:endParaRPr>
            </a:p>
          </p:txBody>
        </p:sp>
        <p:sp>
          <p:nvSpPr>
            <p:cNvPr id="15" name="弧線 49"/>
            <p:cNvSpPr/>
            <p:nvPr/>
          </p:nvSpPr>
          <p:spPr>
            <a:xfrm rot="6184650">
              <a:off x="5234581" y="4965473"/>
              <a:ext cx="806626" cy="728938"/>
            </a:xfrm>
            <a:prstGeom prst="arc">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black"/>
                </a:solidFill>
                <a:effectLst/>
                <a:uLnTx/>
                <a:uFillTx/>
                <a:latin typeface="Calibri"/>
                <a:ea typeface="新細明體" panose="02020500000000000000" pitchFamily="18" charset="-120"/>
                <a:cs typeface="+mn-cs"/>
              </a:endParaRPr>
            </a:p>
          </p:txBody>
        </p:sp>
        <p:sp>
          <p:nvSpPr>
            <p:cNvPr id="16" name="弧線 50"/>
            <p:cNvSpPr/>
            <p:nvPr/>
          </p:nvSpPr>
          <p:spPr>
            <a:xfrm rot="1224715">
              <a:off x="4433840" y="5254199"/>
              <a:ext cx="1515558" cy="1369591"/>
            </a:xfrm>
            <a:prstGeom prst="arc">
              <a:avLst>
                <a:gd name="adj1" fmla="val 17384238"/>
                <a:gd name="adj2" fmla="val 20065735"/>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black"/>
                </a:solidFill>
                <a:effectLst/>
                <a:uLnTx/>
                <a:uFillTx/>
                <a:latin typeface="Calibri"/>
                <a:ea typeface="新細明體" panose="02020500000000000000" pitchFamily="18" charset="-120"/>
                <a:cs typeface="+mn-cs"/>
              </a:endParaRPr>
            </a:p>
          </p:txBody>
        </p:sp>
      </p:grpSp>
      <p:sp>
        <p:nvSpPr>
          <p:cNvPr id="10" name="標題 1">
            <a:extLst>
              <a:ext uri="{FF2B5EF4-FFF2-40B4-BE49-F238E27FC236}">
                <a16:creationId xmlns:a16="http://schemas.microsoft.com/office/drawing/2014/main" id="{3EFBE595-6456-4E45-B42E-599D3A809894}"/>
              </a:ext>
            </a:extLst>
          </p:cNvPr>
          <p:cNvSpPr txBox="1">
            <a:spLocks/>
          </p:cNvSpPr>
          <p:nvPr/>
        </p:nvSpPr>
        <p:spPr>
          <a:xfrm>
            <a:off x="742972" y="1059383"/>
            <a:ext cx="8229600"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微軟正黑體" pitchFamily="34" charset="-120"/>
                <a:ea typeface="微軟正黑體" pitchFamily="34" charset="-120"/>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2pPr>
            <a:lvl3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3pPr>
            <a:lvl4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4pPr>
            <a:lvl5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5pPr>
            <a:lvl6pPr marL="4572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6pPr>
            <a:lvl7pPr marL="9144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7pPr>
            <a:lvl8pPr marL="13716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8pPr>
            <a:lvl9pPr marL="18288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9pPr>
          </a:lstStyle>
          <a:p>
            <a:pPr algn="l"/>
            <a:r>
              <a:rPr kumimoji="0" lang="zh-TW" altLang="en-US" b="1" u="sng" dirty="0" smtClean="0">
                <a:solidFill>
                  <a:srgbClr val="00B050"/>
                </a:solidFill>
              </a:rPr>
              <a:t>學習重點、核心素養大拼盤</a:t>
            </a:r>
            <a:endParaRPr kumimoji="0" lang="zh-TW" altLang="en-US" b="1" u="sng" dirty="0">
              <a:solidFill>
                <a:srgbClr val="00B050"/>
              </a:solidFill>
            </a:endParaRPr>
          </a:p>
        </p:txBody>
      </p:sp>
      <p:sp>
        <p:nvSpPr>
          <p:cNvPr id="12" name="文字方塊 11">
            <a:extLst>
              <a:ext uri="{FF2B5EF4-FFF2-40B4-BE49-F238E27FC236}">
                <a16:creationId xmlns:a16="http://schemas.microsoft.com/office/drawing/2014/main" id="{A9D54263-3B19-4CED-B92D-7D54C16BC298}"/>
              </a:ext>
            </a:extLst>
          </p:cNvPr>
          <p:cNvSpPr txBox="1"/>
          <p:nvPr/>
        </p:nvSpPr>
        <p:spPr>
          <a:xfrm>
            <a:off x="748132" y="1861153"/>
            <a:ext cx="7680822" cy="1754326"/>
          </a:xfrm>
          <a:prstGeom prst="rect">
            <a:avLst/>
          </a:prstGeom>
          <a:noFill/>
        </p:spPr>
        <p:txBody>
          <a:bodyPr wrap="square" rtlCol="0">
            <a:spAutoFit/>
          </a:bodyPr>
          <a:lstStyle/>
          <a:p>
            <a:pPr marL="571500" indent="-571500">
              <a:buFont typeface="Wingdings" panose="05000000000000000000" pitchFamily="2" charset="2"/>
              <a:buChar char="Ø"/>
            </a:pPr>
            <a:r>
              <a:rPr lang="zh-TW" altLang="en-US" sz="3600" dirty="0">
                <a:latin typeface="標楷體" panose="03000509000000000000" pitchFamily="65" charset="-120"/>
                <a:ea typeface="標楷體" panose="03000509000000000000" pitchFamily="65" charset="-120"/>
              </a:rPr>
              <a:t>分組完成三</a:t>
            </a:r>
            <a:r>
              <a:rPr lang="zh-TW" altLang="en-US" sz="3600" dirty="0" smtClean="0">
                <a:latin typeface="標楷體" panose="03000509000000000000" pitchFamily="65" charset="-120"/>
                <a:ea typeface="標楷體" panose="03000509000000000000" pitchFamily="65" charset="-120"/>
              </a:rPr>
              <a:t>個拼盤，透過操作了解</a:t>
            </a:r>
            <a:r>
              <a:rPr lang="zh-TW" altLang="en-US" sz="3600" u="sng" dirty="0" smtClean="0">
                <a:solidFill>
                  <a:srgbClr val="FF0000"/>
                </a:solidFill>
                <a:latin typeface="標楷體" panose="03000509000000000000" pitchFamily="65" charset="-120"/>
                <a:ea typeface="標楷體" panose="03000509000000000000" pitchFamily="65" charset="-120"/>
              </a:rPr>
              <a:t>學習表現</a:t>
            </a:r>
            <a:r>
              <a:rPr lang="zh-TW" altLang="en-US" sz="3600" dirty="0" smtClean="0">
                <a:latin typeface="標楷體" panose="03000509000000000000" pitchFamily="65" charset="-120"/>
                <a:ea typeface="標楷體" panose="03000509000000000000" pitchFamily="65" charset="-120"/>
              </a:rPr>
              <a:t>、</a:t>
            </a:r>
            <a:r>
              <a:rPr lang="zh-TW" altLang="en-US" sz="3600" u="sng" dirty="0" smtClean="0">
                <a:solidFill>
                  <a:srgbClr val="FF0000"/>
                </a:solidFill>
                <a:latin typeface="標楷體" panose="03000509000000000000" pitchFamily="65" charset="-120"/>
                <a:ea typeface="標楷體" panose="03000509000000000000" pitchFamily="65" charset="-120"/>
              </a:rPr>
              <a:t>學習內容</a:t>
            </a:r>
            <a:r>
              <a:rPr lang="zh-TW" altLang="en-US" sz="3600" dirty="0" smtClean="0">
                <a:latin typeface="標楷體" panose="03000509000000000000" pitchFamily="65" charset="-120"/>
                <a:ea typeface="標楷體" panose="03000509000000000000" pitchFamily="65" charset="-120"/>
              </a:rPr>
              <a:t>、</a:t>
            </a:r>
            <a:r>
              <a:rPr lang="zh-TW" altLang="en-US" sz="3600" u="sng" dirty="0" smtClean="0">
                <a:solidFill>
                  <a:srgbClr val="FF0000"/>
                </a:solidFill>
                <a:latin typeface="標楷體" panose="03000509000000000000" pitchFamily="65" charset="-120"/>
                <a:ea typeface="標楷體" panose="03000509000000000000" pitchFamily="65" charset="-120"/>
              </a:rPr>
              <a:t>核心素養</a:t>
            </a:r>
            <a:r>
              <a:rPr lang="zh-TW" altLang="en-US" sz="3600" dirty="0" smtClean="0">
                <a:latin typeface="標楷體" panose="03000509000000000000" pitchFamily="65" charset="-120"/>
                <a:ea typeface="標楷體" panose="03000509000000000000" pitchFamily="65" charset="-120"/>
              </a:rPr>
              <a:t>的排序方式。</a:t>
            </a:r>
            <a:endParaRPr lang="en-US" altLang="zh-TW" sz="3600" dirty="0">
              <a:latin typeface="標楷體" panose="03000509000000000000" pitchFamily="65" charset="-120"/>
              <a:ea typeface="標楷體" panose="03000509000000000000" pitchFamily="65" charset="-120"/>
            </a:endParaRPr>
          </a:p>
        </p:txBody>
      </p:sp>
      <p:graphicFrame>
        <p:nvGraphicFramePr>
          <p:cNvPr id="2" name="圖表 1"/>
          <p:cNvGraphicFramePr/>
          <p:nvPr>
            <p:extLst>
              <p:ext uri="{D42A27DB-BD31-4B8C-83A1-F6EECF244321}">
                <p14:modId xmlns:p14="http://schemas.microsoft.com/office/powerpoint/2010/main" val="1172058159"/>
              </p:ext>
            </p:extLst>
          </p:nvPr>
        </p:nvGraphicFramePr>
        <p:xfrm>
          <a:off x="218981" y="3970484"/>
          <a:ext cx="3344908" cy="2143540"/>
        </p:xfrm>
        <a:graphic>
          <a:graphicData uri="http://schemas.openxmlformats.org/drawingml/2006/chart">
            <c:chart xmlns:c="http://schemas.openxmlformats.org/drawingml/2006/chart" xmlns:r="http://schemas.openxmlformats.org/officeDocument/2006/relationships" r:id="rId3"/>
          </a:graphicData>
        </a:graphic>
      </p:graphicFrame>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970" t="4683" r="4390" b="5912"/>
          <a:stretch/>
        </p:blipFill>
        <p:spPr bwMode="auto">
          <a:xfrm>
            <a:off x="3039346" y="4045049"/>
            <a:ext cx="3098393" cy="1928814"/>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50854" y="4221088"/>
            <a:ext cx="2578100" cy="2554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字方塊 2"/>
          <p:cNvSpPr txBox="1"/>
          <p:nvPr/>
        </p:nvSpPr>
        <p:spPr>
          <a:xfrm>
            <a:off x="6338597" y="3759423"/>
            <a:ext cx="1602613" cy="461665"/>
          </a:xfrm>
          <a:prstGeom prst="rect">
            <a:avLst/>
          </a:prstGeom>
          <a:noFill/>
        </p:spPr>
        <p:txBody>
          <a:bodyPr wrap="square" rtlCol="0">
            <a:spAutoFit/>
          </a:bodyPr>
          <a:lstStyle/>
          <a:p>
            <a:pPr algn="ctr"/>
            <a:r>
              <a:rPr lang="zh-TW" altLang="en-US" sz="2400" b="1" dirty="0" smtClean="0"/>
              <a:t>核心素養</a:t>
            </a:r>
            <a:endParaRPr lang="zh-TW" altLang="en-US" sz="2400" b="1" dirty="0"/>
          </a:p>
        </p:txBody>
      </p:sp>
    </p:spTree>
    <p:extLst>
      <p:ext uri="{BB962C8B-B14F-4D97-AF65-F5344CB8AC3E}">
        <p14:creationId xmlns:p14="http://schemas.microsoft.com/office/powerpoint/2010/main" val="1130629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群組 2"/>
          <p:cNvGrpSpPr/>
          <p:nvPr/>
        </p:nvGrpSpPr>
        <p:grpSpPr>
          <a:xfrm>
            <a:off x="1115615" y="188640"/>
            <a:ext cx="4460658" cy="1158755"/>
            <a:chOff x="143805" y="52566"/>
            <a:chExt cx="4460658" cy="1158755"/>
          </a:xfrm>
        </p:grpSpPr>
        <p:sp>
          <p:nvSpPr>
            <p:cNvPr id="5" name="矩形 4"/>
            <p:cNvSpPr/>
            <p:nvPr/>
          </p:nvSpPr>
          <p:spPr>
            <a:xfrm>
              <a:off x="143806" y="52566"/>
              <a:ext cx="4460657" cy="94273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 name="矩形 5"/>
            <p:cNvSpPr/>
            <p:nvPr/>
          </p:nvSpPr>
          <p:spPr>
            <a:xfrm>
              <a:off x="143805" y="268590"/>
              <a:ext cx="4460657" cy="94273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83820" tIns="55880" rIns="83820" bIns="55880" numCol="1" spcCol="1270" anchor="ctr" anchorCtr="0">
              <a:noAutofit/>
            </a:bodyPr>
            <a:lstStyle/>
            <a:p>
              <a:pPr lvl="0" algn="l" defTabSz="1955800">
                <a:lnSpc>
                  <a:spcPct val="90000"/>
                </a:lnSpc>
                <a:spcBef>
                  <a:spcPct val="0"/>
                </a:spcBef>
                <a:spcAft>
                  <a:spcPct val="35000"/>
                </a:spcAft>
              </a:pPr>
              <a:r>
                <a:rPr lang="zh-TW" altLang="en-US" sz="4000" b="1" dirty="0">
                  <a:solidFill>
                    <a:srgbClr val="098E40"/>
                  </a:solidFill>
                  <a:effectLst>
                    <a:outerShdw blurRad="38100" dist="38100" dir="2700000" algn="tl">
                      <a:srgbClr val="000000">
                        <a:alpha val="18000"/>
                      </a:srgbClr>
                    </a:outerShdw>
                  </a:effectLst>
                  <a:latin typeface="微軟正黑體" pitchFamily="34" charset="-120"/>
                  <a:ea typeface="微軟正黑體" pitchFamily="34" charset="-120"/>
                </a:rPr>
                <a:t>一、課程發展</a:t>
              </a:r>
              <a:r>
                <a:rPr lang="en-US" altLang="zh-TW" sz="4000" b="1" dirty="0">
                  <a:solidFill>
                    <a:srgbClr val="098E40"/>
                  </a:solidFill>
                  <a:effectLst>
                    <a:outerShdw blurRad="38100" dist="38100" dir="2700000" algn="tl">
                      <a:srgbClr val="000000">
                        <a:alpha val="18000"/>
                      </a:srgbClr>
                    </a:outerShdw>
                  </a:effectLst>
                  <a:latin typeface="微軟正黑體" pitchFamily="34" charset="-120"/>
                  <a:ea typeface="微軟正黑體" pitchFamily="34" charset="-120"/>
                </a:rPr>
                <a:t>(1/2</a:t>
              </a:r>
              <a:r>
                <a:rPr lang="en-US" altLang="zh-TW" sz="4000" b="1" kern="1200" dirty="0" smtClean="0">
                  <a:solidFill>
                    <a:srgbClr val="00B050"/>
                  </a:solidFill>
                  <a:latin typeface="微軟正黑體" pitchFamily="34" charset="-120"/>
                  <a:ea typeface="微軟正黑體" pitchFamily="34" charset="-120"/>
                  <a:cs typeface="+mj-cs"/>
                </a:rPr>
                <a:t>)</a:t>
              </a:r>
              <a:endParaRPr lang="zh-TW" altLang="en-US" sz="4000" b="1" kern="1200" dirty="0">
                <a:solidFill>
                  <a:srgbClr val="00B050"/>
                </a:solidFill>
                <a:latin typeface="微軟正黑體" pitchFamily="34" charset="-120"/>
                <a:ea typeface="微軟正黑體" pitchFamily="34" charset="-120"/>
                <a:cs typeface="+mj-cs"/>
              </a:endParaRPr>
            </a:p>
          </p:txBody>
        </p:sp>
      </p:grpSp>
      <p:sp>
        <p:nvSpPr>
          <p:cNvPr id="30" name="矩形 29"/>
          <p:cNvSpPr/>
          <p:nvPr/>
        </p:nvSpPr>
        <p:spPr>
          <a:xfrm>
            <a:off x="6516216" y="2276872"/>
            <a:ext cx="2160240" cy="3484586"/>
          </a:xfrm>
          <a:prstGeom prst="rect">
            <a:avLst/>
          </a:prstGeom>
          <a:solidFill>
            <a:srgbClr val="AFCAFF"/>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ctr" anchorCtr="0">
            <a:noAutofit/>
          </a:bodyPr>
          <a:lstStyle/>
          <a:p>
            <a:pPr marL="0" lvl="1" algn="ctr" defTabSz="889000">
              <a:spcBef>
                <a:spcPts val="1200"/>
              </a:spcBef>
              <a:spcAft>
                <a:spcPct val="15000"/>
              </a:spcAft>
            </a:pPr>
            <a:r>
              <a:rPr lang="zh-TW" altLang="en-US" sz="2800" dirty="0">
                <a:latin typeface="微軟正黑體" panose="020B0604030504040204" pitchFamily="34" charset="-120"/>
                <a:ea typeface="微軟正黑體" panose="020B0604030504040204" pitchFamily="34" charset="-120"/>
              </a:rPr>
              <a:t>水平與垂直關係的銜接</a:t>
            </a:r>
          </a:p>
        </p:txBody>
      </p:sp>
      <p:grpSp>
        <p:nvGrpSpPr>
          <p:cNvPr id="40" name="群組 39"/>
          <p:cNvGrpSpPr/>
          <p:nvPr/>
        </p:nvGrpSpPr>
        <p:grpSpPr>
          <a:xfrm>
            <a:off x="1259633" y="2276872"/>
            <a:ext cx="2664298" cy="3456384"/>
            <a:chOff x="5164275" y="-9839622"/>
            <a:chExt cx="742875" cy="13249069"/>
          </a:xfrm>
        </p:grpSpPr>
        <p:sp>
          <p:nvSpPr>
            <p:cNvPr id="41" name="矩形 40"/>
            <p:cNvSpPr/>
            <p:nvPr/>
          </p:nvSpPr>
          <p:spPr>
            <a:xfrm>
              <a:off x="5164275" y="-9839622"/>
              <a:ext cx="702185" cy="13249069"/>
            </a:xfrm>
            <a:prstGeom prst="rect">
              <a:avLst/>
            </a:prstGeom>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42" name="矩形 41"/>
            <p:cNvSpPr/>
            <p:nvPr/>
          </p:nvSpPr>
          <p:spPr>
            <a:xfrm>
              <a:off x="5164275" y="-9272222"/>
              <a:ext cx="742875" cy="1268166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ctr" anchorCtr="0">
              <a:noAutofit/>
            </a:bodyPr>
            <a:lstStyle/>
            <a:p>
              <a:pPr marL="0" lvl="1" defTabSz="889000">
                <a:lnSpc>
                  <a:spcPct val="90000"/>
                </a:lnSpc>
                <a:spcAft>
                  <a:spcPct val="15000"/>
                </a:spcAft>
              </a:pPr>
              <a:r>
                <a:rPr lang="zh-TW" altLang="en-US" sz="2800" dirty="0">
                  <a:latin typeface="微軟正黑體" panose="020B0604030504040204" pitchFamily="34" charset="-120"/>
                  <a:ea typeface="微軟正黑體" panose="020B0604030504040204" pitchFamily="34" charset="-120"/>
                </a:rPr>
                <a:t>關注學生身心健康與體能之發展</a:t>
              </a:r>
            </a:p>
            <a:p>
              <a:pPr marL="0" lvl="1" defTabSz="889000">
                <a:lnSpc>
                  <a:spcPct val="90000"/>
                </a:lnSpc>
                <a:spcAft>
                  <a:spcPct val="15000"/>
                </a:spcAft>
              </a:pPr>
              <a:r>
                <a:rPr lang="zh-TW" altLang="en-US" sz="2800" dirty="0">
                  <a:latin typeface="微軟正黑體" panose="020B0604030504040204" pitchFamily="34" charset="-120"/>
                  <a:ea typeface="微軟正黑體" panose="020B0604030504040204" pitchFamily="34" charset="-120"/>
                </a:rPr>
                <a:t>連結學生學習經驗</a:t>
              </a:r>
            </a:p>
            <a:p>
              <a:pPr marL="0" lvl="1" defTabSz="889000">
                <a:lnSpc>
                  <a:spcPct val="90000"/>
                </a:lnSpc>
                <a:spcAft>
                  <a:spcPct val="15000"/>
                </a:spcAft>
              </a:pPr>
              <a:r>
                <a:rPr lang="zh-TW" altLang="en-US" sz="2800" dirty="0">
                  <a:latin typeface="微軟正黑體" panose="020B0604030504040204" pitchFamily="34" charset="-120"/>
                  <a:ea typeface="微軟正黑體" panose="020B0604030504040204" pitchFamily="34" charset="-120"/>
                </a:rPr>
                <a:t>由易而難，逐漸加深加廣</a:t>
              </a:r>
            </a:p>
          </p:txBody>
        </p:sp>
      </p:grpSp>
      <p:grpSp>
        <p:nvGrpSpPr>
          <p:cNvPr id="52" name="群組 51"/>
          <p:cNvGrpSpPr/>
          <p:nvPr/>
        </p:nvGrpSpPr>
        <p:grpSpPr>
          <a:xfrm>
            <a:off x="4131426" y="2296534"/>
            <a:ext cx="2312782" cy="3580738"/>
            <a:chOff x="12752987" y="2133293"/>
            <a:chExt cx="1622736" cy="4491704"/>
          </a:xfrm>
        </p:grpSpPr>
        <p:sp>
          <p:nvSpPr>
            <p:cNvPr id="53" name="矩形 52"/>
            <p:cNvSpPr/>
            <p:nvPr/>
          </p:nvSpPr>
          <p:spPr>
            <a:xfrm>
              <a:off x="12752987" y="2133293"/>
              <a:ext cx="1465183" cy="4346426"/>
            </a:xfrm>
            <a:prstGeom prst="rect">
              <a:avLst/>
            </a:prstGeom>
            <a:solidFill>
              <a:schemeClr val="accent3">
                <a:lumMod val="20000"/>
                <a:lumOff val="80000"/>
                <a:alpha val="89804"/>
              </a:schemeClr>
            </a:solidFill>
            <a:ln>
              <a:noFill/>
            </a:ln>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sp>
        <p:sp>
          <p:nvSpPr>
            <p:cNvPr id="54" name="矩形 53"/>
            <p:cNvSpPr/>
            <p:nvPr/>
          </p:nvSpPr>
          <p:spPr>
            <a:xfrm>
              <a:off x="12779253" y="2301623"/>
              <a:ext cx="1596470" cy="4323374"/>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ctr" anchorCtr="0">
              <a:noAutofit/>
            </a:bodyPr>
            <a:lstStyle/>
            <a:p>
              <a:pPr lvl="1" indent="-457200" defTabSz="889000">
                <a:lnSpc>
                  <a:spcPct val="90000"/>
                </a:lnSpc>
                <a:spcAft>
                  <a:spcPct val="15000"/>
                </a:spcAft>
                <a:buFont typeface="Arial" panose="020B0604020202020204" pitchFamily="34" charset="0"/>
                <a:buChar char="•"/>
              </a:pPr>
              <a:r>
                <a:rPr lang="zh-TW" altLang="en-US" sz="2800" dirty="0">
                  <a:latin typeface="微軟正黑體" panose="020B0604030504040204" pitchFamily="34" charset="-120"/>
                  <a:ea typeface="微軟正黑體" panose="020B0604030504040204" pitchFamily="34" charset="-120"/>
                </a:rPr>
                <a:t>認知程度</a:t>
              </a:r>
            </a:p>
            <a:p>
              <a:pPr lvl="1" indent="-457200" defTabSz="889000">
                <a:lnSpc>
                  <a:spcPct val="90000"/>
                </a:lnSpc>
                <a:spcAft>
                  <a:spcPct val="15000"/>
                </a:spcAft>
                <a:buFont typeface="Arial" panose="020B0604020202020204" pitchFamily="34" charset="0"/>
                <a:buChar char="•"/>
              </a:pPr>
              <a:r>
                <a:rPr lang="zh-TW" altLang="en-US" sz="2800" dirty="0">
                  <a:latin typeface="微軟正黑體" panose="020B0604030504040204" pitchFamily="34" charset="-120"/>
                  <a:ea typeface="微軟正黑體" panose="020B0604030504040204" pitchFamily="34" charset="-120"/>
                </a:rPr>
                <a:t>心智發展</a:t>
              </a:r>
            </a:p>
            <a:p>
              <a:pPr lvl="1" indent="-457200" defTabSz="889000">
                <a:lnSpc>
                  <a:spcPct val="90000"/>
                </a:lnSpc>
                <a:spcAft>
                  <a:spcPct val="15000"/>
                </a:spcAft>
                <a:buFont typeface="Arial" panose="020B0604020202020204" pitchFamily="34" charset="0"/>
                <a:buChar char="•"/>
              </a:pPr>
              <a:r>
                <a:rPr lang="zh-TW" altLang="en-US" sz="2800" dirty="0">
                  <a:latin typeface="微軟正黑體" panose="020B0604030504040204" pitchFamily="34" charset="-120"/>
                  <a:ea typeface="微軟正黑體" panose="020B0604030504040204" pitchFamily="34" charset="-120"/>
                </a:rPr>
                <a:t>生活經驗</a:t>
              </a:r>
            </a:p>
            <a:p>
              <a:pPr lvl="1" indent="-457200" defTabSz="889000">
                <a:lnSpc>
                  <a:spcPct val="90000"/>
                </a:lnSpc>
                <a:spcAft>
                  <a:spcPct val="15000"/>
                </a:spcAft>
                <a:buFont typeface="Arial" panose="020B0604020202020204" pitchFamily="34" charset="0"/>
                <a:buChar char="•"/>
              </a:pPr>
              <a:r>
                <a:rPr lang="zh-TW" altLang="en-US" sz="2800" dirty="0">
                  <a:latin typeface="微軟正黑體" panose="020B0604030504040204" pitchFamily="34" charset="-120"/>
                  <a:ea typeface="微軟正黑體" panose="020B0604030504040204" pitchFamily="34" charset="-120"/>
                </a:rPr>
                <a:t>技能操作</a:t>
              </a:r>
            </a:p>
            <a:p>
              <a:pPr lvl="1" indent="-457200" defTabSz="889000">
                <a:lnSpc>
                  <a:spcPct val="90000"/>
                </a:lnSpc>
                <a:spcAft>
                  <a:spcPct val="15000"/>
                </a:spcAft>
                <a:buFont typeface="Arial" panose="020B0604020202020204" pitchFamily="34" charset="0"/>
                <a:buChar char="•"/>
              </a:pPr>
              <a:r>
                <a:rPr lang="zh-TW" altLang="en-US" sz="2800" dirty="0">
                  <a:latin typeface="微軟正黑體" panose="020B0604030504040204" pitchFamily="34" charset="-120"/>
                  <a:ea typeface="微軟正黑體" panose="020B0604030504040204" pitchFamily="34" charset="-120"/>
                </a:rPr>
                <a:t>實踐能力</a:t>
              </a:r>
            </a:p>
          </p:txBody>
        </p:sp>
      </p:grpSp>
      <p:sp>
        <p:nvSpPr>
          <p:cNvPr id="20" name="手繪多邊形 19"/>
          <p:cNvSpPr/>
          <p:nvPr/>
        </p:nvSpPr>
        <p:spPr>
          <a:xfrm>
            <a:off x="1259632" y="1490727"/>
            <a:ext cx="1431018" cy="930161"/>
          </a:xfrm>
          <a:custGeom>
            <a:avLst/>
            <a:gdLst>
              <a:gd name="connsiteX0" fmla="*/ 0 w 1431018"/>
              <a:gd name="connsiteY0" fmla="*/ 155030 h 930161"/>
              <a:gd name="connsiteX1" fmla="*/ 155030 w 1431018"/>
              <a:gd name="connsiteY1" fmla="*/ 0 h 930161"/>
              <a:gd name="connsiteX2" fmla="*/ 1275988 w 1431018"/>
              <a:gd name="connsiteY2" fmla="*/ 0 h 930161"/>
              <a:gd name="connsiteX3" fmla="*/ 1431018 w 1431018"/>
              <a:gd name="connsiteY3" fmla="*/ 155030 h 930161"/>
              <a:gd name="connsiteX4" fmla="*/ 1431018 w 1431018"/>
              <a:gd name="connsiteY4" fmla="*/ 775131 h 930161"/>
              <a:gd name="connsiteX5" fmla="*/ 1275988 w 1431018"/>
              <a:gd name="connsiteY5" fmla="*/ 930161 h 930161"/>
              <a:gd name="connsiteX6" fmla="*/ 155030 w 1431018"/>
              <a:gd name="connsiteY6" fmla="*/ 930161 h 930161"/>
              <a:gd name="connsiteX7" fmla="*/ 0 w 1431018"/>
              <a:gd name="connsiteY7" fmla="*/ 775131 h 930161"/>
              <a:gd name="connsiteX8" fmla="*/ 0 w 1431018"/>
              <a:gd name="connsiteY8" fmla="*/ 155030 h 93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018" h="930161">
                <a:moveTo>
                  <a:pt x="0" y="155030"/>
                </a:moveTo>
                <a:cubicBezTo>
                  <a:pt x="0" y="69409"/>
                  <a:pt x="69409" y="0"/>
                  <a:pt x="155030" y="0"/>
                </a:cubicBezTo>
                <a:lnTo>
                  <a:pt x="1275988" y="0"/>
                </a:lnTo>
                <a:cubicBezTo>
                  <a:pt x="1361609" y="0"/>
                  <a:pt x="1431018" y="69409"/>
                  <a:pt x="1431018" y="155030"/>
                </a:cubicBezTo>
                <a:lnTo>
                  <a:pt x="1431018" y="775131"/>
                </a:lnTo>
                <a:cubicBezTo>
                  <a:pt x="1431018" y="860752"/>
                  <a:pt x="1361609" y="930161"/>
                  <a:pt x="1275988" y="930161"/>
                </a:cubicBezTo>
                <a:lnTo>
                  <a:pt x="155030" y="930161"/>
                </a:lnTo>
                <a:cubicBezTo>
                  <a:pt x="69409" y="930161"/>
                  <a:pt x="0" y="860752"/>
                  <a:pt x="0" y="775131"/>
                </a:cubicBezTo>
                <a:lnTo>
                  <a:pt x="0" y="155030"/>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29227" tIns="129227" rIns="129227" bIns="129227" numCol="1" spcCol="1270" anchor="ctr" anchorCtr="0">
            <a:noAutofit/>
          </a:bodyPr>
          <a:lstStyle/>
          <a:p>
            <a:pPr lvl="0" algn="ctr" defTabSz="977900">
              <a:lnSpc>
                <a:spcPct val="90000"/>
              </a:lnSpc>
              <a:spcBef>
                <a:spcPct val="0"/>
              </a:spcBef>
              <a:spcAft>
                <a:spcPct val="35000"/>
              </a:spcAft>
            </a:pPr>
            <a:r>
              <a:rPr lang="zh-TW" altLang="en-US" sz="2800" b="1" dirty="0">
                <a:latin typeface="微軟正黑體" panose="020B0604030504040204" pitchFamily="34" charset="-120"/>
                <a:ea typeface="微軟正黑體" panose="020B0604030504040204" pitchFamily="34" charset="-120"/>
              </a:rPr>
              <a:t>循序</a:t>
            </a:r>
            <a:r>
              <a:rPr lang="zh-TW" altLang="en-US" sz="2800" b="1" kern="1200" dirty="0" smtClean="0">
                <a:latin typeface="微軟正黑體" panose="020B0604030504040204" pitchFamily="34" charset="-120"/>
                <a:ea typeface="微軟正黑體" panose="020B0604030504040204" pitchFamily="34" charset="-120"/>
              </a:rPr>
              <a:t>性</a:t>
            </a:r>
            <a:endParaRPr lang="zh-TW" altLang="en-US" sz="2800" b="1" kern="1200" dirty="0">
              <a:latin typeface="微軟正黑體" panose="020B0604030504040204" pitchFamily="34" charset="-120"/>
              <a:ea typeface="微軟正黑體" panose="020B0604030504040204" pitchFamily="34" charset="-120"/>
            </a:endParaRPr>
          </a:p>
        </p:txBody>
      </p:sp>
      <p:sp>
        <p:nvSpPr>
          <p:cNvPr id="24" name="手繪多邊形 23"/>
          <p:cNvSpPr/>
          <p:nvPr/>
        </p:nvSpPr>
        <p:spPr>
          <a:xfrm>
            <a:off x="3370584" y="1472362"/>
            <a:ext cx="1749184" cy="930161"/>
          </a:xfrm>
          <a:custGeom>
            <a:avLst/>
            <a:gdLst>
              <a:gd name="connsiteX0" fmla="*/ 0 w 1431018"/>
              <a:gd name="connsiteY0" fmla="*/ 155030 h 930161"/>
              <a:gd name="connsiteX1" fmla="*/ 155030 w 1431018"/>
              <a:gd name="connsiteY1" fmla="*/ 0 h 930161"/>
              <a:gd name="connsiteX2" fmla="*/ 1275988 w 1431018"/>
              <a:gd name="connsiteY2" fmla="*/ 0 h 930161"/>
              <a:gd name="connsiteX3" fmla="*/ 1431018 w 1431018"/>
              <a:gd name="connsiteY3" fmla="*/ 155030 h 930161"/>
              <a:gd name="connsiteX4" fmla="*/ 1431018 w 1431018"/>
              <a:gd name="connsiteY4" fmla="*/ 775131 h 930161"/>
              <a:gd name="connsiteX5" fmla="*/ 1275988 w 1431018"/>
              <a:gd name="connsiteY5" fmla="*/ 930161 h 930161"/>
              <a:gd name="connsiteX6" fmla="*/ 155030 w 1431018"/>
              <a:gd name="connsiteY6" fmla="*/ 930161 h 930161"/>
              <a:gd name="connsiteX7" fmla="*/ 0 w 1431018"/>
              <a:gd name="connsiteY7" fmla="*/ 775131 h 930161"/>
              <a:gd name="connsiteX8" fmla="*/ 0 w 1431018"/>
              <a:gd name="connsiteY8" fmla="*/ 155030 h 93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018" h="930161">
                <a:moveTo>
                  <a:pt x="0" y="155030"/>
                </a:moveTo>
                <a:cubicBezTo>
                  <a:pt x="0" y="69409"/>
                  <a:pt x="69409" y="0"/>
                  <a:pt x="155030" y="0"/>
                </a:cubicBezTo>
                <a:lnTo>
                  <a:pt x="1275988" y="0"/>
                </a:lnTo>
                <a:cubicBezTo>
                  <a:pt x="1361609" y="0"/>
                  <a:pt x="1431018" y="69409"/>
                  <a:pt x="1431018" y="155030"/>
                </a:cubicBezTo>
                <a:lnTo>
                  <a:pt x="1431018" y="775131"/>
                </a:lnTo>
                <a:cubicBezTo>
                  <a:pt x="1431018" y="860752"/>
                  <a:pt x="1361609" y="930161"/>
                  <a:pt x="1275988" y="930161"/>
                </a:cubicBezTo>
                <a:lnTo>
                  <a:pt x="155030" y="930161"/>
                </a:lnTo>
                <a:cubicBezTo>
                  <a:pt x="69409" y="930161"/>
                  <a:pt x="0" y="860752"/>
                  <a:pt x="0" y="775131"/>
                </a:cubicBezTo>
                <a:lnTo>
                  <a:pt x="0" y="155030"/>
                </a:lnTo>
                <a:close/>
              </a:path>
            </a:pathLst>
          </a:custGeom>
          <a:solidFill>
            <a:srgbClr val="669900"/>
          </a:solidFill>
          <a:ln>
            <a:solidFill>
              <a:schemeClr val="bg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29227" tIns="129227" rIns="129227" bIns="129227" numCol="1" spcCol="1270" anchor="ctr" anchorCtr="0">
            <a:noAutofit/>
          </a:bodyPr>
          <a:lstStyle/>
          <a:p>
            <a:pPr lvl="0" algn="ctr" defTabSz="977900">
              <a:lnSpc>
                <a:spcPct val="90000"/>
              </a:lnSpc>
              <a:spcBef>
                <a:spcPct val="0"/>
              </a:spcBef>
              <a:spcAft>
                <a:spcPct val="35000"/>
              </a:spcAft>
            </a:pPr>
            <a:r>
              <a:rPr lang="zh-TW" altLang="en-US" sz="2800" b="1" kern="1200" dirty="0" smtClean="0">
                <a:latin typeface="微軟正黑體" panose="020B0604030504040204" pitchFamily="34" charset="-120"/>
                <a:ea typeface="微軟正黑體" panose="020B0604030504040204" pitchFamily="34" charset="-120"/>
              </a:rPr>
              <a:t>階層性</a:t>
            </a:r>
            <a:endParaRPr lang="zh-TW" altLang="en-US" sz="2800" b="1" kern="1200" dirty="0">
              <a:latin typeface="微軟正黑體" panose="020B0604030504040204" pitchFamily="34" charset="-120"/>
              <a:ea typeface="微軟正黑體" panose="020B0604030504040204" pitchFamily="34" charset="-120"/>
            </a:endParaRPr>
          </a:p>
        </p:txBody>
      </p:sp>
      <p:sp>
        <p:nvSpPr>
          <p:cNvPr id="16" name="手繪多邊形 15"/>
          <p:cNvSpPr/>
          <p:nvPr/>
        </p:nvSpPr>
        <p:spPr>
          <a:xfrm>
            <a:off x="5868144" y="1490726"/>
            <a:ext cx="1431018" cy="930161"/>
          </a:xfrm>
          <a:custGeom>
            <a:avLst/>
            <a:gdLst>
              <a:gd name="connsiteX0" fmla="*/ 0 w 1431018"/>
              <a:gd name="connsiteY0" fmla="*/ 155030 h 930161"/>
              <a:gd name="connsiteX1" fmla="*/ 155030 w 1431018"/>
              <a:gd name="connsiteY1" fmla="*/ 0 h 930161"/>
              <a:gd name="connsiteX2" fmla="*/ 1275988 w 1431018"/>
              <a:gd name="connsiteY2" fmla="*/ 0 h 930161"/>
              <a:gd name="connsiteX3" fmla="*/ 1431018 w 1431018"/>
              <a:gd name="connsiteY3" fmla="*/ 155030 h 930161"/>
              <a:gd name="connsiteX4" fmla="*/ 1431018 w 1431018"/>
              <a:gd name="connsiteY4" fmla="*/ 775131 h 930161"/>
              <a:gd name="connsiteX5" fmla="*/ 1275988 w 1431018"/>
              <a:gd name="connsiteY5" fmla="*/ 930161 h 930161"/>
              <a:gd name="connsiteX6" fmla="*/ 155030 w 1431018"/>
              <a:gd name="connsiteY6" fmla="*/ 930161 h 930161"/>
              <a:gd name="connsiteX7" fmla="*/ 0 w 1431018"/>
              <a:gd name="connsiteY7" fmla="*/ 775131 h 930161"/>
              <a:gd name="connsiteX8" fmla="*/ 0 w 1431018"/>
              <a:gd name="connsiteY8" fmla="*/ 155030 h 93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018" h="930161">
                <a:moveTo>
                  <a:pt x="0" y="155030"/>
                </a:moveTo>
                <a:cubicBezTo>
                  <a:pt x="0" y="69409"/>
                  <a:pt x="69409" y="0"/>
                  <a:pt x="155030" y="0"/>
                </a:cubicBezTo>
                <a:lnTo>
                  <a:pt x="1275988" y="0"/>
                </a:lnTo>
                <a:cubicBezTo>
                  <a:pt x="1361609" y="0"/>
                  <a:pt x="1431018" y="69409"/>
                  <a:pt x="1431018" y="155030"/>
                </a:cubicBezTo>
                <a:lnTo>
                  <a:pt x="1431018" y="775131"/>
                </a:lnTo>
                <a:cubicBezTo>
                  <a:pt x="1431018" y="860752"/>
                  <a:pt x="1361609" y="930161"/>
                  <a:pt x="1275988" y="930161"/>
                </a:cubicBezTo>
                <a:lnTo>
                  <a:pt x="155030" y="930161"/>
                </a:lnTo>
                <a:cubicBezTo>
                  <a:pt x="69409" y="930161"/>
                  <a:pt x="0" y="860752"/>
                  <a:pt x="0" y="775131"/>
                </a:cubicBezTo>
                <a:lnTo>
                  <a:pt x="0" y="155030"/>
                </a:lnTo>
                <a:close/>
              </a:path>
            </a:pathLst>
          </a:custGeom>
          <a:solidFill>
            <a:schemeClr val="tx2">
              <a:lumMod val="75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29227" tIns="129227" rIns="129227" bIns="129227" numCol="1" spcCol="1270" anchor="ctr" anchorCtr="0">
            <a:noAutofit/>
          </a:bodyPr>
          <a:lstStyle/>
          <a:p>
            <a:pPr lvl="0" algn="ctr" defTabSz="977900">
              <a:lnSpc>
                <a:spcPct val="90000"/>
              </a:lnSpc>
              <a:spcBef>
                <a:spcPct val="0"/>
              </a:spcBef>
              <a:spcAft>
                <a:spcPct val="35000"/>
              </a:spcAft>
            </a:pPr>
            <a:r>
              <a:rPr lang="zh-TW" altLang="en-US" sz="2800" b="1" kern="1200" dirty="0" smtClean="0">
                <a:latin typeface="微軟正黑體" panose="020B0604030504040204" pitchFamily="34" charset="-120"/>
                <a:ea typeface="微軟正黑體" panose="020B0604030504040204" pitchFamily="34" charset="-120"/>
              </a:rPr>
              <a:t>銜接性</a:t>
            </a:r>
            <a:endParaRPr lang="zh-TW" altLang="en-US" sz="2800" b="1" kern="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26786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0" grpId="0" animBg="1"/>
      <p:bldP spid="24"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群組 2"/>
          <p:cNvGrpSpPr/>
          <p:nvPr/>
        </p:nvGrpSpPr>
        <p:grpSpPr>
          <a:xfrm>
            <a:off x="1115614" y="188640"/>
            <a:ext cx="4824537" cy="1158755"/>
            <a:chOff x="143805" y="52566"/>
            <a:chExt cx="4460658" cy="1158755"/>
          </a:xfrm>
        </p:grpSpPr>
        <p:sp>
          <p:nvSpPr>
            <p:cNvPr id="5" name="矩形 4"/>
            <p:cNvSpPr/>
            <p:nvPr/>
          </p:nvSpPr>
          <p:spPr>
            <a:xfrm>
              <a:off x="143806" y="52566"/>
              <a:ext cx="4460657" cy="94273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 name="矩形 5"/>
            <p:cNvSpPr/>
            <p:nvPr/>
          </p:nvSpPr>
          <p:spPr>
            <a:xfrm>
              <a:off x="143805" y="268590"/>
              <a:ext cx="4460657" cy="94273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83820" tIns="55880" rIns="83820" bIns="55880" numCol="1" spcCol="1270" anchor="ctr" anchorCtr="0">
              <a:noAutofit/>
            </a:bodyPr>
            <a:lstStyle/>
            <a:p>
              <a:pPr lvl="0" algn="l" defTabSz="1955800">
                <a:lnSpc>
                  <a:spcPct val="90000"/>
                </a:lnSpc>
                <a:spcBef>
                  <a:spcPct val="0"/>
                </a:spcBef>
                <a:spcAft>
                  <a:spcPct val="35000"/>
                </a:spcAft>
              </a:pPr>
              <a:r>
                <a:rPr lang="zh-TW" altLang="en-US" sz="4000" b="1" dirty="0">
                  <a:solidFill>
                    <a:srgbClr val="098E40"/>
                  </a:solidFill>
                  <a:effectLst>
                    <a:outerShdw blurRad="38100" dist="38100" dir="2700000" algn="tl">
                      <a:srgbClr val="000000">
                        <a:alpha val="18000"/>
                      </a:srgbClr>
                    </a:outerShdw>
                  </a:effectLst>
                  <a:latin typeface="微軟正黑體" pitchFamily="34" charset="-120"/>
                  <a:ea typeface="微軟正黑體" pitchFamily="34" charset="-120"/>
                </a:rPr>
                <a:t>一、課程發展</a:t>
              </a:r>
              <a:r>
                <a:rPr lang="en-US" altLang="zh-TW" sz="4000" b="1" dirty="0" smtClean="0">
                  <a:solidFill>
                    <a:srgbClr val="098E40"/>
                  </a:solidFill>
                  <a:effectLst>
                    <a:outerShdw blurRad="38100" dist="38100" dir="2700000" algn="tl">
                      <a:srgbClr val="000000">
                        <a:alpha val="18000"/>
                      </a:srgbClr>
                    </a:outerShdw>
                  </a:effectLst>
                  <a:latin typeface="微軟正黑體" pitchFamily="34" charset="-120"/>
                  <a:ea typeface="微軟正黑體" pitchFamily="34" charset="-120"/>
                </a:rPr>
                <a:t>(</a:t>
              </a:r>
              <a:r>
                <a:rPr lang="zh-TW" altLang="en-US" sz="4000" b="1" dirty="0" smtClean="0">
                  <a:solidFill>
                    <a:srgbClr val="098E40"/>
                  </a:solidFill>
                  <a:effectLst>
                    <a:outerShdw blurRad="38100" dist="38100" dir="2700000" algn="tl">
                      <a:srgbClr val="000000">
                        <a:alpha val="18000"/>
                      </a:srgbClr>
                    </a:outerShdw>
                  </a:effectLst>
                  <a:latin typeface="微軟正黑體" pitchFamily="34" charset="-120"/>
                  <a:ea typeface="微軟正黑體" pitchFamily="34" charset="-120"/>
                </a:rPr>
                <a:t>２</a:t>
              </a:r>
              <a:r>
                <a:rPr lang="en-US" altLang="zh-TW" sz="4000" b="1" dirty="0" smtClean="0">
                  <a:solidFill>
                    <a:srgbClr val="098E40"/>
                  </a:solidFill>
                  <a:effectLst>
                    <a:outerShdw blurRad="38100" dist="38100" dir="2700000" algn="tl">
                      <a:srgbClr val="000000">
                        <a:alpha val="18000"/>
                      </a:srgbClr>
                    </a:outerShdw>
                  </a:effectLst>
                  <a:latin typeface="微軟正黑體" pitchFamily="34" charset="-120"/>
                  <a:ea typeface="微軟正黑體" pitchFamily="34" charset="-120"/>
                </a:rPr>
                <a:t>/2</a:t>
              </a:r>
              <a:r>
                <a:rPr lang="en-US" altLang="zh-TW" sz="4000" b="1" kern="1200" dirty="0" smtClean="0">
                  <a:solidFill>
                    <a:srgbClr val="00B050"/>
                  </a:solidFill>
                  <a:latin typeface="微軟正黑體" pitchFamily="34" charset="-120"/>
                  <a:ea typeface="微軟正黑體" pitchFamily="34" charset="-120"/>
                  <a:cs typeface="+mj-cs"/>
                </a:rPr>
                <a:t>)</a:t>
              </a:r>
              <a:endParaRPr lang="zh-TW" altLang="en-US" sz="4000" b="1" kern="1200" dirty="0">
                <a:solidFill>
                  <a:srgbClr val="00B050"/>
                </a:solidFill>
                <a:latin typeface="微軟正黑體" pitchFamily="34" charset="-120"/>
                <a:ea typeface="微軟正黑體" pitchFamily="34" charset="-120"/>
                <a:cs typeface="+mj-cs"/>
              </a:endParaRPr>
            </a:p>
          </p:txBody>
        </p:sp>
      </p:grpSp>
      <p:grpSp>
        <p:nvGrpSpPr>
          <p:cNvPr id="15" name="群組 14"/>
          <p:cNvGrpSpPr/>
          <p:nvPr/>
        </p:nvGrpSpPr>
        <p:grpSpPr>
          <a:xfrm>
            <a:off x="6228184" y="1900721"/>
            <a:ext cx="2484097" cy="3985143"/>
            <a:chOff x="-2071630" y="16656697"/>
            <a:chExt cx="1390824" cy="7046605"/>
          </a:xfrm>
        </p:grpSpPr>
        <p:sp>
          <p:nvSpPr>
            <p:cNvPr id="17" name="矩形 16"/>
            <p:cNvSpPr/>
            <p:nvPr/>
          </p:nvSpPr>
          <p:spPr>
            <a:xfrm>
              <a:off x="-2071630" y="16916972"/>
              <a:ext cx="1364009" cy="6771136"/>
            </a:xfrm>
            <a:prstGeom prst="rect">
              <a:avLst/>
            </a:pr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sp>
        <p:sp>
          <p:nvSpPr>
            <p:cNvPr id="18" name="矩形 17"/>
            <p:cNvSpPr/>
            <p:nvPr/>
          </p:nvSpPr>
          <p:spPr>
            <a:xfrm>
              <a:off x="-2044815" y="16656697"/>
              <a:ext cx="1364009" cy="704660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ctr" anchorCtr="0">
              <a:noAutofit/>
            </a:bodyPr>
            <a:lstStyle/>
            <a:p>
              <a:pPr marL="0" lvl="1" defTabSz="889000">
                <a:lnSpc>
                  <a:spcPct val="90000"/>
                </a:lnSpc>
                <a:spcAft>
                  <a:spcPct val="15000"/>
                </a:spcAft>
              </a:pPr>
              <a:r>
                <a:rPr lang="zh-TW" altLang="en-US" sz="2800" dirty="0">
                  <a:latin typeface="微軟正黑體" panose="020B0604030504040204" pitchFamily="34" charset="-120"/>
                  <a:ea typeface="微軟正黑體" panose="020B0604030504040204" pitchFamily="34" charset="-120"/>
                </a:rPr>
                <a:t>依據學校特色、學生學習興趣開設多元選修課程，並延伸連貫大學校院相關課程</a:t>
              </a:r>
            </a:p>
          </p:txBody>
        </p:sp>
      </p:grpSp>
      <p:grpSp>
        <p:nvGrpSpPr>
          <p:cNvPr id="19" name="群組 18"/>
          <p:cNvGrpSpPr/>
          <p:nvPr/>
        </p:nvGrpSpPr>
        <p:grpSpPr>
          <a:xfrm>
            <a:off x="3923929" y="2047918"/>
            <a:ext cx="2098784" cy="2494153"/>
            <a:chOff x="2044289" y="-10503519"/>
            <a:chExt cx="863087" cy="16195644"/>
          </a:xfrm>
        </p:grpSpPr>
        <p:sp>
          <p:nvSpPr>
            <p:cNvPr id="21" name="矩形 20"/>
            <p:cNvSpPr/>
            <p:nvPr/>
          </p:nvSpPr>
          <p:spPr>
            <a:xfrm>
              <a:off x="2044289" y="-10503519"/>
              <a:ext cx="863087" cy="16195644"/>
            </a:xfrm>
            <a:prstGeom prst="rect">
              <a:avLst/>
            </a:prstGeom>
            <a:solidFill>
              <a:srgbClr val="FDBF8B">
                <a:alpha val="89804"/>
              </a:srgbClr>
            </a:solidFill>
            <a:ln>
              <a:noFill/>
            </a:ln>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sp>
        <p:sp>
          <p:nvSpPr>
            <p:cNvPr id="22" name="矩形 21"/>
            <p:cNvSpPr/>
            <p:nvPr/>
          </p:nvSpPr>
          <p:spPr>
            <a:xfrm>
              <a:off x="2072625" y="-8129503"/>
              <a:ext cx="800799" cy="1060955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ctr" anchorCtr="0">
              <a:noAutofit/>
            </a:bodyPr>
            <a:lstStyle/>
            <a:p>
              <a:pPr marL="228600" lvl="1" indent="-228600" defTabSz="889000">
                <a:lnSpc>
                  <a:spcPct val="90000"/>
                </a:lnSpc>
                <a:spcAft>
                  <a:spcPct val="15000"/>
                </a:spcAft>
                <a:buChar char="••"/>
              </a:pPr>
              <a:r>
                <a:rPr lang="zh-TW" altLang="en-US" sz="2800" dirty="0">
                  <a:latin typeface="微軟正黑體" panose="020B0604030504040204" pitchFamily="34" charset="-120"/>
                  <a:ea typeface="微軟正黑體" panose="020B0604030504040204" pitchFamily="34" charset="-120"/>
                </a:rPr>
                <a:t>均質均量</a:t>
              </a:r>
            </a:p>
            <a:p>
              <a:pPr marL="228600" lvl="1" indent="-228600" defTabSz="889000">
                <a:lnSpc>
                  <a:spcPct val="90000"/>
                </a:lnSpc>
                <a:spcAft>
                  <a:spcPct val="15000"/>
                </a:spcAft>
                <a:buChar char="••"/>
              </a:pPr>
              <a:r>
                <a:rPr lang="zh-TW" altLang="en-US" sz="2800" dirty="0">
                  <a:latin typeface="微軟正黑體" panose="020B0604030504040204" pitchFamily="34" charset="-120"/>
                  <a:ea typeface="微軟正黑體" panose="020B0604030504040204" pitchFamily="34" charset="-120"/>
                </a:rPr>
                <a:t>學習時數彈性連排</a:t>
              </a:r>
            </a:p>
          </p:txBody>
        </p:sp>
      </p:grpSp>
      <p:grpSp>
        <p:nvGrpSpPr>
          <p:cNvPr id="23" name="群組 22"/>
          <p:cNvGrpSpPr/>
          <p:nvPr/>
        </p:nvGrpSpPr>
        <p:grpSpPr>
          <a:xfrm>
            <a:off x="899592" y="2123002"/>
            <a:ext cx="2808311" cy="3762863"/>
            <a:chOff x="6560519" y="-13384319"/>
            <a:chExt cx="1187354" cy="12424803"/>
          </a:xfrm>
        </p:grpSpPr>
        <p:sp>
          <p:nvSpPr>
            <p:cNvPr id="25" name="矩形 24"/>
            <p:cNvSpPr/>
            <p:nvPr/>
          </p:nvSpPr>
          <p:spPr>
            <a:xfrm>
              <a:off x="6560519" y="-13384319"/>
              <a:ext cx="1187354" cy="12424803"/>
            </a:xfrm>
            <a:prstGeom prst="rect">
              <a:avLst/>
            </a:prstGeom>
          </p:spPr>
          <p:style>
            <a:lnRef idx="2">
              <a:schemeClr val="accent6">
                <a:tint val="40000"/>
                <a:alpha val="90000"/>
                <a:hueOff val="0"/>
                <a:satOff val="0"/>
                <a:lumOff val="0"/>
                <a:alphaOff val="0"/>
              </a:schemeClr>
            </a:lnRef>
            <a:fillRef idx="1">
              <a:schemeClr val="accent6">
                <a:tint val="40000"/>
                <a:alpha val="90000"/>
                <a:hueOff val="0"/>
                <a:satOff val="0"/>
                <a:lumOff val="0"/>
                <a:alphaOff val="0"/>
              </a:schemeClr>
            </a:fillRef>
            <a:effectRef idx="0">
              <a:schemeClr val="accent6">
                <a:tint val="40000"/>
                <a:alpha val="90000"/>
                <a:hueOff val="0"/>
                <a:satOff val="0"/>
                <a:lumOff val="0"/>
                <a:alphaOff val="0"/>
              </a:schemeClr>
            </a:effectRef>
            <a:fontRef idx="minor">
              <a:schemeClr val="dk1">
                <a:hueOff val="0"/>
                <a:satOff val="0"/>
                <a:lumOff val="0"/>
                <a:alphaOff val="0"/>
              </a:schemeClr>
            </a:fontRef>
          </p:style>
        </p:sp>
        <p:sp>
          <p:nvSpPr>
            <p:cNvPr id="26" name="矩形 25"/>
            <p:cNvSpPr/>
            <p:nvPr/>
          </p:nvSpPr>
          <p:spPr>
            <a:xfrm>
              <a:off x="6578050" y="-12367278"/>
              <a:ext cx="1169823" cy="1005041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ctr" anchorCtr="0">
              <a:noAutofit/>
            </a:bodyPr>
            <a:lstStyle/>
            <a:p>
              <a:pPr marL="228600" lvl="1" indent="-228600" defTabSz="889000">
                <a:lnSpc>
                  <a:spcPct val="90000"/>
                </a:lnSpc>
                <a:spcAft>
                  <a:spcPct val="15000"/>
                </a:spcAft>
                <a:buChar char="••"/>
              </a:pPr>
              <a:r>
                <a:rPr lang="zh-TW" altLang="en-US" sz="2800" dirty="0">
                  <a:latin typeface="微軟正黑體" panose="020B0604030504040204" pitchFamily="34" charset="-120"/>
                  <a:ea typeface="微軟正黑體" panose="020B0604030504040204" pitchFamily="34" charset="-120"/>
                </a:rPr>
                <a:t>以單元、議題、專題、方案等模式進行</a:t>
              </a:r>
            </a:p>
            <a:p>
              <a:pPr marL="228600" lvl="1" indent="-228600" defTabSz="889000">
                <a:lnSpc>
                  <a:spcPct val="90000"/>
                </a:lnSpc>
                <a:spcAft>
                  <a:spcPct val="15000"/>
                </a:spcAft>
                <a:buChar char="••"/>
              </a:pPr>
              <a:r>
                <a:rPr lang="zh-TW" altLang="en-US" sz="2800" dirty="0">
                  <a:latin typeface="微軟正黑體" panose="020B0604030504040204" pitchFamily="34" charset="-120"/>
                  <a:ea typeface="微軟正黑體" panose="020B0604030504040204" pitchFamily="34" charset="-120"/>
                </a:rPr>
                <a:t>強化不同領域科目間橫向連結</a:t>
              </a:r>
            </a:p>
            <a:p>
              <a:pPr marL="228600" lvl="1" indent="-228600" defTabSz="889000">
                <a:lnSpc>
                  <a:spcPct val="90000"/>
                </a:lnSpc>
                <a:spcAft>
                  <a:spcPct val="15000"/>
                </a:spcAft>
                <a:buChar char="••"/>
              </a:pPr>
              <a:r>
                <a:rPr lang="zh-TW" altLang="en-US" sz="2800" dirty="0">
                  <a:latin typeface="微軟正黑體" panose="020B0604030504040204" pitchFamily="34" charset="-120"/>
                  <a:ea typeface="微軟正黑體" panose="020B0604030504040204" pitchFamily="34" charset="-120"/>
                </a:rPr>
                <a:t>統整議題內涵</a:t>
              </a:r>
            </a:p>
          </p:txBody>
        </p:sp>
      </p:grpSp>
      <p:sp>
        <p:nvSpPr>
          <p:cNvPr id="27" name="手繪多邊形 26"/>
          <p:cNvSpPr/>
          <p:nvPr/>
        </p:nvSpPr>
        <p:spPr>
          <a:xfrm>
            <a:off x="941056" y="1312345"/>
            <a:ext cx="1431018" cy="930161"/>
          </a:xfrm>
          <a:custGeom>
            <a:avLst/>
            <a:gdLst>
              <a:gd name="connsiteX0" fmla="*/ 0 w 1431018"/>
              <a:gd name="connsiteY0" fmla="*/ 155030 h 930161"/>
              <a:gd name="connsiteX1" fmla="*/ 155030 w 1431018"/>
              <a:gd name="connsiteY1" fmla="*/ 0 h 930161"/>
              <a:gd name="connsiteX2" fmla="*/ 1275988 w 1431018"/>
              <a:gd name="connsiteY2" fmla="*/ 0 h 930161"/>
              <a:gd name="connsiteX3" fmla="*/ 1431018 w 1431018"/>
              <a:gd name="connsiteY3" fmla="*/ 155030 h 930161"/>
              <a:gd name="connsiteX4" fmla="*/ 1431018 w 1431018"/>
              <a:gd name="connsiteY4" fmla="*/ 775131 h 930161"/>
              <a:gd name="connsiteX5" fmla="*/ 1275988 w 1431018"/>
              <a:gd name="connsiteY5" fmla="*/ 930161 h 930161"/>
              <a:gd name="connsiteX6" fmla="*/ 155030 w 1431018"/>
              <a:gd name="connsiteY6" fmla="*/ 930161 h 930161"/>
              <a:gd name="connsiteX7" fmla="*/ 0 w 1431018"/>
              <a:gd name="connsiteY7" fmla="*/ 775131 h 930161"/>
              <a:gd name="connsiteX8" fmla="*/ 0 w 1431018"/>
              <a:gd name="connsiteY8" fmla="*/ 155030 h 93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018" h="930161">
                <a:moveTo>
                  <a:pt x="0" y="155030"/>
                </a:moveTo>
                <a:cubicBezTo>
                  <a:pt x="0" y="69409"/>
                  <a:pt x="69409" y="0"/>
                  <a:pt x="155030" y="0"/>
                </a:cubicBezTo>
                <a:lnTo>
                  <a:pt x="1275988" y="0"/>
                </a:lnTo>
                <a:cubicBezTo>
                  <a:pt x="1361609" y="0"/>
                  <a:pt x="1431018" y="69409"/>
                  <a:pt x="1431018" y="155030"/>
                </a:cubicBezTo>
                <a:lnTo>
                  <a:pt x="1431018" y="775131"/>
                </a:lnTo>
                <a:cubicBezTo>
                  <a:pt x="1431018" y="860752"/>
                  <a:pt x="1361609" y="930161"/>
                  <a:pt x="1275988" y="930161"/>
                </a:cubicBezTo>
                <a:lnTo>
                  <a:pt x="155030" y="930161"/>
                </a:lnTo>
                <a:cubicBezTo>
                  <a:pt x="69409" y="930161"/>
                  <a:pt x="0" y="860752"/>
                  <a:pt x="0" y="775131"/>
                </a:cubicBezTo>
                <a:lnTo>
                  <a:pt x="0" y="155030"/>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29227" tIns="129227" rIns="129227" bIns="129227" numCol="1" spcCol="1270" anchor="ctr" anchorCtr="0">
            <a:noAutofit/>
          </a:bodyPr>
          <a:lstStyle/>
          <a:p>
            <a:pPr lvl="0" algn="ctr" defTabSz="977900">
              <a:lnSpc>
                <a:spcPct val="90000"/>
              </a:lnSpc>
              <a:spcBef>
                <a:spcPct val="0"/>
              </a:spcBef>
              <a:spcAft>
                <a:spcPct val="35000"/>
              </a:spcAft>
            </a:pPr>
            <a:r>
              <a:rPr lang="zh-TW" altLang="en-US" sz="2800" b="1" kern="1200" dirty="0" smtClean="0">
                <a:latin typeface="微軟正黑體" panose="020B0604030504040204" pitchFamily="34" charset="-120"/>
                <a:ea typeface="微軟正黑體" panose="020B0604030504040204" pitchFamily="34" charset="-120"/>
              </a:rPr>
              <a:t>統整性</a:t>
            </a:r>
            <a:endParaRPr lang="zh-TW" altLang="en-US" sz="2800" b="1" kern="1200" dirty="0">
              <a:latin typeface="微軟正黑體" panose="020B0604030504040204" pitchFamily="34" charset="-120"/>
              <a:ea typeface="微軟正黑體" panose="020B0604030504040204" pitchFamily="34" charset="-120"/>
            </a:endParaRPr>
          </a:p>
        </p:txBody>
      </p:sp>
      <p:sp>
        <p:nvSpPr>
          <p:cNvPr id="28" name="手繪多邊形 27"/>
          <p:cNvSpPr/>
          <p:nvPr/>
        </p:nvSpPr>
        <p:spPr>
          <a:xfrm>
            <a:off x="5940152" y="1268762"/>
            <a:ext cx="1800200" cy="930161"/>
          </a:xfrm>
          <a:custGeom>
            <a:avLst/>
            <a:gdLst>
              <a:gd name="connsiteX0" fmla="*/ 0 w 1431018"/>
              <a:gd name="connsiteY0" fmla="*/ 155030 h 930161"/>
              <a:gd name="connsiteX1" fmla="*/ 155030 w 1431018"/>
              <a:gd name="connsiteY1" fmla="*/ 0 h 930161"/>
              <a:gd name="connsiteX2" fmla="*/ 1275988 w 1431018"/>
              <a:gd name="connsiteY2" fmla="*/ 0 h 930161"/>
              <a:gd name="connsiteX3" fmla="*/ 1431018 w 1431018"/>
              <a:gd name="connsiteY3" fmla="*/ 155030 h 930161"/>
              <a:gd name="connsiteX4" fmla="*/ 1431018 w 1431018"/>
              <a:gd name="connsiteY4" fmla="*/ 775131 h 930161"/>
              <a:gd name="connsiteX5" fmla="*/ 1275988 w 1431018"/>
              <a:gd name="connsiteY5" fmla="*/ 930161 h 930161"/>
              <a:gd name="connsiteX6" fmla="*/ 155030 w 1431018"/>
              <a:gd name="connsiteY6" fmla="*/ 930161 h 930161"/>
              <a:gd name="connsiteX7" fmla="*/ 0 w 1431018"/>
              <a:gd name="connsiteY7" fmla="*/ 775131 h 930161"/>
              <a:gd name="connsiteX8" fmla="*/ 0 w 1431018"/>
              <a:gd name="connsiteY8" fmla="*/ 155030 h 93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018" h="930161">
                <a:moveTo>
                  <a:pt x="0" y="155030"/>
                </a:moveTo>
                <a:cubicBezTo>
                  <a:pt x="0" y="69409"/>
                  <a:pt x="69409" y="0"/>
                  <a:pt x="155030" y="0"/>
                </a:cubicBezTo>
                <a:lnTo>
                  <a:pt x="1275988" y="0"/>
                </a:lnTo>
                <a:cubicBezTo>
                  <a:pt x="1361609" y="0"/>
                  <a:pt x="1431018" y="69409"/>
                  <a:pt x="1431018" y="155030"/>
                </a:cubicBezTo>
                <a:lnTo>
                  <a:pt x="1431018" y="775131"/>
                </a:lnTo>
                <a:cubicBezTo>
                  <a:pt x="1431018" y="860752"/>
                  <a:pt x="1361609" y="930161"/>
                  <a:pt x="1275988" y="930161"/>
                </a:cubicBezTo>
                <a:lnTo>
                  <a:pt x="155030" y="930161"/>
                </a:lnTo>
                <a:cubicBezTo>
                  <a:pt x="69409" y="930161"/>
                  <a:pt x="0" y="860752"/>
                  <a:pt x="0" y="775131"/>
                </a:cubicBezTo>
                <a:lnTo>
                  <a:pt x="0" y="15503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9227" tIns="129227" rIns="129227" bIns="129227" numCol="1" spcCol="1270" anchor="ctr" anchorCtr="0">
            <a:noAutofit/>
          </a:bodyPr>
          <a:lstStyle/>
          <a:p>
            <a:pPr lvl="0" algn="ctr" defTabSz="977900">
              <a:lnSpc>
                <a:spcPct val="90000"/>
              </a:lnSpc>
              <a:spcBef>
                <a:spcPct val="0"/>
              </a:spcBef>
              <a:spcAft>
                <a:spcPct val="35000"/>
              </a:spcAft>
            </a:pPr>
            <a:r>
              <a:rPr lang="zh-TW" altLang="en-US" sz="2800" b="1" kern="1200" dirty="0" smtClean="0">
                <a:latin typeface="微軟正黑體" panose="020B0604030504040204" pitchFamily="34" charset="-120"/>
                <a:ea typeface="微軟正黑體" panose="020B0604030504040204" pitchFamily="34" charset="-120"/>
              </a:rPr>
              <a:t>多元適性</a:t>
            </a:r>
            <a:endParaRPr lang="zh-TW" altLang="en-US" sz="2800" b="1" kern="1200" dirty="0">
              <a:latin typeface="微軟正黑體" panose="020B0604030504040204" pitchFamily="34" charset="-120"/>
              <a:ea typeface="微軟正黑體" panose="020B0604030504040204" pitchFamily="34" charset="-120"/>
            </a:endParaRPr>
          </a:p>
        </p:txBody>
      </p:sp>
      <p:sp>
        <p:nvSpPr>
          <p:cNvPr id="29" name="手繪多邊形 28"/>
          <p:cNvSpPr/>
          <p:nvPr/>
        </p:nvSpPr>
        <p:spPr>
          <a:xfrm>
            <a:off x="3491880" y="1268760"/>
            <a:ext cx="1431018" cy="930161"/>
          </a:xfrm>
          <a:custGeom>
            <a:avLst/>
            <a:gdLst>
              <a:gd name="connsiteX0" fmla="*/ 0 w 1431018"/>
              <a:gd name="connsiteY0" fmla="*/ 155030 h 930161"/>
              <a:gd name="connsiteX1" fmla="*/ 155030 w 1431018"/>
              <a:gd name="connsiteY1" fmla="*/ 0 h 930161"/>
              <a:gd name="connsiteX2" fmla="*/ 1275988 w 1431018"/>
              <a:gd name="connsiteY2" fmla="*/ 0 h 930161"/>
              <a:gd name="connsiteX3" fmla="*/ 1431018 w 1431018"/>
              <a:gd name="connsiteY3" fmla="*/ 155030 h 930161"/>
              <a:gd name="connsiteX4" fmla="*/ 1431018 w 1431018"/>
              <a:gd name="connsiteY4" fmla="*/ 775131 h 930161"/>
              <a:gd name="connsiteX5" fmla="*/ 1275988 w 1431018"/>
              <a:gd name="connsiteY5" fmla="*/ 930161 h 930161"/>
              <a:gd name="connsiteX6" fmla="*/ 155030 w 1431018"/>
              <a:gd name="connsiteY6" fmla="*/ 930161 h 930161"/>
              <a:gd name="connsiteX7" fmla="*/ 0 w 1431018"/>
              <a:gd name="connsiteY7" fmla="*/ 775131 h 930161"/>
              <a:gd name="connsiteX8" fmla="*/ 0 w 1431018"/>
              <a:gd name="connsiteY8" fmla="*/ 155030 h 93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018" h="930161">
                <a:moveTo>
                  <a:pt x="0" y="155030"/>
                </a:moveTo>
                <a:cubicBezTo>
                  <a:pt x="0" y="69409"/>
                  <a:pt x="69409" y="0"/>
                  <a:pt x="155030" y="0"/>
                </a:cubicBezTo>
                <a:lnTo>
                  <a:pt x="1275988" y="0"/>
                </a:lnTo>
                <a:cubicBezTo>
                  <a:pt x="1361609" y="0"/>
                  <a:pt x="1431018" y="69409"/>
                  <a:pt x="1431018" y="155030"/>
                </a:cubicBezTo>
                <a:lnTo>
                  <a:pt x="1431018" y="775131"/>
                </a:lnTo>
                <a:cubicBezTo>
                  <a:pt x="1431018" y="860752"/>
                  <a:pt x="1361609" y="930161"/>
                  <a:pt x="1275988" y="930161"/>
                </a:cubicBezTo>
                <a:lnTo>
                  <a:pt x="155030" y="930161"/>
                </a:lnTo>
                <a:cubicBezTo>
                  <a:pt x="69409" y="930161"/>
                  <a:pt x="0" y="860752"/>
                  <a:pt x="0" y="775131"/>
                </a:cubicBezTo>
                <a:lnTo>
                  <a:pt x="0" y="155030"/>
                </a:lnTo>
                <a:close/>
              </a:path>
            </a:pathLst>
          </a:custGeom>
          <a:solidFill>
            <a:srgbClr val="F87305"/>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29227" tIns="129227" rIns="129227" bIns="129227" numCol="1" spcCol="1270" anchor="ctr" anchorCtr="0">
            <a:noAutofit/>
          </a:bodyPr>
          <a:lstStyle/>
          <a:p>
            <a:pPr lvl="0" algn="ctr" defTabSz="977900">
              <a:lnSpc>
                <a:spcPct val="90000"/>
              </a:lnSpc>
              <a:spcBef>
                <a:spcPct val="0"/>
              </a:spcBef>
              <a:spcAft>
                <a:spcPct val="35000"/>
              </a:spcAft>
            </a:pPr>
            <a:r>
              <a:rPr lang="zh-TW" altLang="en-US" sz="2800" b="1" kern="1200" dirty="0" smtClean="0">
                <a:latin typeface="微軟正黑體" panose="020B0604030504040204" pitchFamily="34" charset="-120"/>
                <a:ea typeface="微軟正黑體" panose="020B0604030504040204" pitchFamily="34" charset="-120"/>
              </a:rPr>
              <a:t>適量性</a:t>
            </a:r>
            <a:endParaRPr lang="zh-TW" altLang="en-US" sz="2800" b="1" kern="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12219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z="3600" dirty="0" smtClean="0">
                <a:latin typeface="微軟正黑體" panose="020B0604030504040204" pitchFamily="34" charset="-120"/>
                <a:ea typeface="微軟正黑體" panose="020B0604030504040204" pitchFamily="34" charset="-120"/>
              </a:rPr>
              <a:t>領綱發展歷程</a:t>
            </a:r>
            <a:endParaRPr lang="zh-TW" altLang="en-US" sz="3600" dirty="0">
              <a:latin typeface="微軟正黑體" panose="020B0604030504040204" pitchFamily="34" charset="-120"/>
              <a:ea typeface="微軟正黑體" panose="020B0604030504040204" pitchFamily="34" charset="-120"/>
            </a:endParaRPr>
          </a:p>
        </p:txBody>
      </p:sp>
      <p:graphicFrame>
        <p:nvGraphicFramePr>
          <p:cNvPr id="4" name="內容版面配置區 3"/>
          <p:cNvGraphicFramePr>
            <a:graphicFrameLocks noGrp="1"/>
          </p:cNvGraphicFramePr>
          <p:nvPr>
            <p:ph sz="quarter" idx="1"/>
            <p:extLst>
              <p:ext uri="{D42A27DB-BD31-4B8C-83A1-F6EECF244321}">
                <p14:modId xmlns:p14="http://schemas.microsoft.com/office/powerpoint/2010/main" val="3486007777"/>
              </p:ext>
            </p:extLst>
          </p:nvPr>
        </p:nvGraphicFramePr>
        <p:xfrm>
          <a:off x="-756592" y="2204864"/>
          <a:ext cx="12025336" cy="4536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矩形 4"/>
          <p:cNvSpPr/>
          <p:nvPr/>
        </p:nvSpPr>
        <p:spPr>
          <a:xfrm>
            <a:off x="395536" y="1412776"/>
            <a:ext cx="8208912" cy="707886"/>
          </a:xfrm>
          <a:prstGeom prst="rect">
            <a:avLst/>
          </a:prstGeom>
        </p:spPr>
        <p:txBody>
          <a:bodyPr wrap="square">
            <a:spAutoFit/>
          </a:bodyPr>
          <a:lstStyle/>
          <a:p>
            <a:r>
              <a:rPr lang="zh-TW" altLang="en-US" sz="2800" dirty="0" smtClean="0">
                <a:latin typeface="標楷體" panose="03000509000000000000" pitchFamily="65" charset="-120"/>
                <a:ea typeface="標楷體" panose="03000509000000000000" pitchFamily="65" charset="-120"/>
              </a:rPr>
              <a:t>十二年國民基本教育課程綱要</a:t>
            </a:r>
            <a:r>
              <a:rPr lang="zh-TW" altLang="en-US" sz="4000" dirty="0" smtClean="0">
                <a:latin typeface="標楷體" panose="03000509000000000000" pitchFamily="65" charset="-120"/>
                <a:ea typeface="標楷體" panose="03000509000000000000" pitchFamily="65" charset="-120"/>
              </a:rPr>
              <a:t>總綱</a:t>
            </a:r>
            <a:r>
              <a:rPr lang="en-US" altLang="zh-TW" sz="2000" dirty="0" smtClean="0">
                <a:latin typeface="標楷體" panose="03000509000000000000" pitchFamily="65" charset="-120"/>
                <a:ea typeface="標楷體" panose="03000509000000000000" pitchFamily="65" charset="-120"/>
              </a:rPr>
              <a:t>(103.11.28</a:t>
            </a:r>
            <a:r>
              <a:rPr lang="zh-TW" altLang="en-US" sz="2000" dirty="0" smtClean="0">
                <a:latin typeface="標楷體" panose="03000509000000000000" pitchFamily="65" charset="-120"/>
                <a:ea typeface="標楷體" panose="03000509000000000000" pitchFamily="65" charset="-120"/>
              </a:rPr>
              <a:t>發布</a:t>
            </a:r>
            <a:r>
              <a:rPr lang="en-US" altLang="zh-TW" sz="2000" dirty="0" smtClean="0">
                <a:latin typeface="標楷體" panose="03000509000000000000" pitchFamily="65" charset="-120"/>
                <a:ea typeface="標楷體" panose="03000509000000000000" pitchFamily="65" charset="-120"/>
              </a:rPr>
              <a:t>)</a:t>
            </a:r>
            <a:endParaRPr lang="en-US" altLang="zh-TW" sz="2000" dirty="0">
              <a:latin typeface="標楷體" panose="03000509000000000000" pitchFamily="65" charset="-120"/>
              <a:ea typeface="標楷體" panose="03000509000000000000" pitchFamily="65" charset="-120"/>
            </a:endParaRPr>
          </a:p>
        </p:txBody>
      </p:sp>
      <p:sp>
        <p:nvSpPr>
          <p:cNvPr id="6" name="文字方塊 5"/>
          <p:cNvSpPr txBox="1"/>
          <p:nvPr/>
        </p:nvSpPr>
        <p:spPr>
          <a:xfrm>
            <a:off x="0" y="5069082"/>
            <a:ext cx="2520280" cy="156966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TW" altLang="en-US" sz="2400" dirty="0" smtClean="0">
                <a:latin typeface="標楷體" panose="03000509000000000000" pitchFamily="65" charset="-120"/>
                <a:ea typeface="標楷體" panose="03000509000000000000" pitchFamily="65" charset="-120"/>
              </a:rPr>
              <a:t>健康與體育領域</a:t>
            </a:r>
            <a:endParaRPr lang="en-US" altLang="zh-TW" sz="2400" dirty="0" smtClean="0">
              <a:latin typeface="標楷體" panose="03000509000000000000" pitchFamily="65" charset="-120"/>
              <a:ea typeface="標楷體" panose="03000509000000000000" pitchFamily="65" charset="-120"/>
            </a:endParaRPr>
          </a:p>
          <a:p>
            <a:pPr algn="ctr"/>
            <a:r>
              <a:rPr lang="zh-TW" altLang="en-US" sz="2400" dirty="0" smtClean="0">
                <a:latin typeface="標楷體" panose="03000509000000000000" pitchFamily="65" charset="-120"/>
                <a:ea typeface="標楷體" panose="03000509000000000000" pitchFamily="65" charset="-120"/>
              </a:rPr>
              <a:t>綱要內容</a:t>
            </a:r>
            <a:endParaRPr lang="en-US" altLang="zh-TW" sz="2400" dirty="0" smtClean="0">
              <a:latin typeface="標楷體" panose="03000509000000000000" pitchFamily="65" charset="-120"/>
              <a:ea typeface="標楷體" panose="03000509000000000000" pitchFamily="65" charset="-120"/>
            </a:endParaRPr>
          </a:p>
          <a:p>
            <a:pPr algn="ctr"/>
            <a:r>
              <a:rPr lang="zh-TW" altLang="en-US" sz="2400" dirty="0" smtClean="0">
                <a:latin typeface="標楷體" panose="03000509000000000000" pitchFamily="65" charset="-120"/>
                <a:ea typeface="標楷體" panose="03000509000000000000" pitchFamily="65" charset="-120"/>
              </a:rPr>
              <a:t>之前導研究</a:t>
            </a:r>
          </a:p>
          <a:p>
            <a:pPr algn="ctr"/>
            <a:r>
              <a:rPr lang="en-US" altLang="zh-TW" sz="2400" dirty="0" smtClean="0">
                <a:latin typeface="標楷體" panose="03000509000000000000" pitchFamily="65" charset="-120"/>
                <a:ea typeface="標楷體" panose="03000509000000000000" pitchFamily="65" charset="-120"/>
              </a:rPr>
              <a:t>(102.12)</a:t>
            </a:r>
            <a:endParaRPr lang="en-US" altLang="zh-TW" sz="2400" dirty="0">
              <a:latin typeface="標楷體" panose="03000509000000000000" pitchFamily="65" charset="-120"/>
              <a:ea typeface="標楷體" panose="03000509000000000000" pitchFamily="65" charset="-120"/>
            </a:endParaRPr>
          </a:p>
        </p:txBody>
      </p:sp>
      <p:sp>
        <p:nvSpPr>
          <p:cNvPr id="7" name="文字方塊 6"/>
          <p:cNvSpPr txBox="1"/>
          <p:nvPr/>
        </p:nvSpPr>
        <p:spPr>
          <a:xfrm>
            <a:off x="2267744" y="2564904"/>
            <a:ext cx="2520280" cy="156966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TW" altLang="en-US" sz="2400" dirty="0" smtClean="0">
                <a:latin typeface="標楷體" panose="03000509000000000000" pitchFamily="65" charset="-120"/>
                <a:ea typeface="標楷體" panose="03000509000000000000" pitchFamily="65" charset="-120"/>
              </a:rPr>
              <a:t>展開</a:t>
            </a:r>
            <a:endParaRPr lang="en-US" altLang="zh-TW" sz="2400" dirty="0" smtClean="0">
              <a:latin typeface="標楷體" panose="03000509000000000000" pitchFamily="65" charset="-120"/>
              <a:ea typeface="標楷體" panose="03000509000000000000" pitchFamily="65" charset="-120"/>
            </a:endParaRPr>
          </a:p>
          <a:p>
            <a:pPr algn="ctr"/>
            <a:r>
              <a:rPr lang="zh-TW" altLang="en-US" sz="2400" dirty="0" smtClean="0">
                <a:latin typeface="標楷體" panose="03000509000000000000" pitchFamily="65" charset="-120"/>
                <a:ea typeface="標楷體" panose="03000509000000000000" pitchFamily="65" charset="-120"/>
              </a:rPr>
              <a:t>健康與體育領域課程綱要研修</a:t>
            </a:r>
            <a:endParaRPr lang="en-US" altLang="zh-TW" sz="2400" dirty="0" smtClean="0">
              <a:latin typeface="標楷體" panose="03000509000000000000" pitchFamily="65" charset="-120"/>
              <a:ea typeface="標楷體" panose="03000509000000000000" pitchFamily="65" charset="-120"/>
            </a:endParaRPr>
          </a:p>
          <a:p>
            <a:pPr algn="ctr"/>
            <a:r>
              <a:rPr lang="en-US" altLang="zh-TW" sz="2400" dirty="0" smtClean="0">
                <a:latin typeface="標楷體" panose="03000509000000000000" pitchFamily="65" charset="-120"/>
                <a:ea typeface="標楷體" panose="03000509000000000000" pitchFamily="65" charset="-120"/>
              </a:rPr>
              <a:t>(103.06)</a:t>
            </a:r>
          </a:p>
        </p:txBody>
      </p:sp>
      <p:sp>
        <p:nvSpPr>
          <p:cNvPr id="9" name="文字方塊 8"/>
          <p:cNvSpPr txBox="1"/>
          <p:nvPr/>
        </p:nvSpPr>
        <p:spPr>
          <a:xfrm>
            <a:off x="5724128" y="3933056"/>
            <a:ext cx="2520280" cy="156966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TW" altLang="en-US" sz="2400" dirty="0" smtClean="0">
                <a:latin typeface="標楷體" panose="03000509000000000000" pitchFamily="65" charset="-120"/>
                <a:ea typeface="標楷體" panose="03000509000000000000" pitchFamily="65" charset="-120"/>
              </a:rPr>
              <a:t>審議通過及公告</a:t>
            </a:r>
            <a:endParaRPr lang="en-US" altLang="zh-TW" sz="2400" dirty="0" smtClean="0">
              <a:latin typeface="標楷體" panose="03000509000000000000" pitchFamily="65" charset="-120"/>
              <a:ea typeface="標楷體" panose="03000509000000000000" pitchFamily="65" charset="-120"/>
            </a:endParaRPr>
          </a:p>
          <a:p>
            <a:pPr algn="ctr"/>
            <a:r>
              <a:rPr lang="zh-TW" altLang="en-US" sz="2400" dirty="0" smtClean="0">
                <a:latin typeface="標楷體" panose="03000509000000000000" pitchFamily="65" charset="-120"/>
                <a:ea typeface="標楷體" panose="03000509000000000000" pitchFamily="65" charset="-120"/>
              </a:rPr>
              <a:t>健康與體育領域課程綱要</a:t>
            </a:r>
            <a:endParaRPr lang="en-US" altLang="zh-TW" sz="2400" dirty="0" smtClean="0">
              <a:latin typeface="標楷體" panose="03000509000000000000" pitchFamily="65" charset="-120"/>
              <a:ea typeface="標楷體" panose="03000509000000000000" pitchFamily="65" charset="-120"/>
            </a:endParaRPr>
          </a:p>
          <a:p>
            <a:pPr algn="ctr"/>
            <a:r>
              <a:rPr lang="en-US" altLang="zh-TW" sz="2400" dirty="0" smtClean="0">
                <a:latin typeface="標楷體" panose="03000509000000000000" pitchFamily="65" charset="-120"/>
                <a:ea typeface="標楷體" panose="03000509000000000000" pitchFamily="65" charset="-120"/>
              </a:rPr>
              <a:t>(107.05)</a:t>
            </a:r>
          </a:p>
        </p:txBody>
      </p:sp>
    </p:spTree>
    <p:extLst>
      <p:ext uri="{BB962C8B-B14F-4D97-AF65-F5344CB8AC3E}">
        <p14:creationId xmlns:p14="http://schemas.microsoft.com/office/powerpoint/2010/main" val="17972846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0"/>
            <a:r>
              <a:rPr lang="zh-TW" altLang="en-US" sz="3600" dirty="0" smtClean="0">
                <a:solidFill>
                  <a:schemeClr val="tx1"/>
                </a:solidFill>
                <a:latin typeface="微軟正黑體" pitchFamily="34" charset="-120"/>
                <a:ea typeface="微軟正黑體" pitchFamily="34" charset="-120"/>
              </a:rPr>
              <a:t>二、教材選編</a:t>
            </a:r>
            <a:r>
              <a:rPr lang="en-US" altLang="zh-TW" sz="3600" dirty="0" smtClean="0">
                <a:solidFill>
                  <a:schemeClr val="tx1"/>
                </a:solidFill>
                <a:latin typeface="微軟正黑體" pitchFamily="34" charset="-120"/>
                <a:ea typeface="微軟正黑體" pitchFamily="34" charset="-120"/>
              </a:rPr>
              <a:t>(1/2)</a:t>
            </a:r>
            <a:endParaRPr lang="zh-TW" altLang="en-US" sz="3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586844"/>
            <a:ext cx="7326496" cy="52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4491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0"/>
            <a:r>
              <a:rPr lang="zh-TW" altLang="en-US" sz="3600" dirty="0" smtClean="0">
                <a:solidFill>
                  <a:schemeClr val="tx1"/>
                </a:solidFill>
                <a:latin typeface="微軟正黑體" pitchFamily="34" charset="-120"/>
                <a:ea typeface="微軟正黑體" pitchFamily="34" charset="-120"/>
              </a:rPr>
              <a:t>二、教材選編</a:t>
            </a:r>
            <a:r>
              <a:rPr lang="en-US" altLang="zh-TW" sz="3600" dirty="0" smtClean="0">
                <a:solidFill>
                  <a:schemeClr val="tx1"/>
                </a:solidFill>
                <a:latin typeface="微軟正黑體" pitchFamily="34" charset="-120"/>
                <a:ea typeface="微軟正黑體" pitchFamily="34" charset="-120"/>
              </a:rPr>
              <a:t>(2/2)</a:t>
            </a:r>
            <a:endParaRPr lang="zh-TW" altLang="en-US" sz="32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484784"/>
            <a:ext cx="7486197" cy="522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21751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圓角矩形 7"/>
          <p:cNvSpPr/>
          <p:nvPr/>
        </p:nvSpPr>
        <p:spPr>
          <a:xfrm>
            <a:off x="1187624" y="3947490"/>
            <a:ext cx="3240360" cy="727636"/>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圓角矩形 5"/>
          <p:cNvSpPr/>
          <p:nvPr/>
        </p:nvSpPr>
        <p:spPr>
          <a:xfrm>
            <a:off x="1187624" y="1340768"/>
            <a:ext cx="3240360" cy="727636"/>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194" name="標題 1"/>
          <p:cNvSpPr>
            <a:spLocks noGrp="1"/>
          </p:cNvSpPr>
          <p:nvPr>
            <p:ph type="title"/>
          </p:nvPr>
        </p:nvSpPr>
        <p:spPr>
          <a:xfrm>
            <a:off x="611560" y="260648"/>
            <a:ext cx="8229600" cy="854993"/>
          </a:xfrm>
        </p:spPr>
        <p:txBody>
          <a:bodyPr>
            <a:noAutofit/>
          </a:bodyPr>
          <a:lstStyle/>
          <a:p>
            <a:pPr algn="l" defTabSz="2133600">
              <a:lnSpc>
                <a:spcPct val="90000"/>
              </a:lnSpc>
            </a:pPr>
            <a:r>
              <a:rPr kumimoji="1" lang="zh-TW" altLang="en-US" sz="3600" dirty="0">
                <a:solidFill>
                  <a:schemeClr val="tx1"/>
                </a:solidFill>
                <a:latin typeface="微軟正黑體" panose="020B0604030504040204" pitchFamily="34" charset="-120"/>
                <a:ea typeface="微軟正黑體" panose="020B0604030504040204" pitchFamily="34" charset="-120"/>
                <a:cs typeface="+mn-cs"/>
              </a:rPr>
              <a:t>三</a:t>
            </a:r>
            <a:r>
              <a:rPr kumimoji="1" lang="zh-TW" altLang="zh-TW" sz="3600" dirty="0">
                <a:solidFill>
                  <a:schemeClr val="tx1"/>
                </a:solidFill>
                <a:latin typeface="微軟正黑體" panose="020B0604030504040204" pitchFamily="34" charset="-120"/>
                <a:ea typeface="微軟正黑體" panose="020B0604030504040204" pitchFamily="34" charset="-120"/>
                <a:cs typeface="+mn-cs"/>
              </a:rPr>
              <a:t>、教學實施</a:t>
            </a:r>
            <a:endParaRPr kumimoji="1" lang="zh-TW" altLang="en-US" sz="3600" dirty="0">
              <a:solidFill>
                <a:schemeClr val="tx1"/>
              </a:solidFill>
              <a:latin typeface="微軟正黑體" panose="020B0604030504040204" pitchFamily="34" charset="-120"/>
              <a:ea typeface="微軟正黑體" panose="020B0604030504040204" pitchFamily="34" charset="-120"/>
              <a:cs typeface="+mn-cs"/>
            </a:endParaRPr>
          </a:p>
        </p:txBody>
      </p:sp>
      <p:sp>
        <p:nvSpPr>
          <p:cNvPr id="2" name="矩形 1"/>
          <p:cNvSpPr/>
          <p:nvPr/>
        </p:nvSpPr>
        <p:spPr>
          <a:xfrm>
            <a:off x="1259632" y="1405220"/>
            <a:ext cx="7416824" cy="4955203"/>
          </a:xfrm>
          <a:prstGeom prst="rect">
            <a:avLst/>
          </a:prstGeom>
        </p:spPr>
        <p:txBody>
          <a:bodyPr wrap="square">
            <a:spAutoFit/>
          </a:bodyPr>
          <a:lstStyle/>
          <a:p>
            <a:r>
              <a:rPr lang="zh-TW" altLang="en-US" sz="3200" b="1" dirty="0">
                <a:latin typeface="微軟正黑體" panose="020B0604030504040204" pitchFamily="34" charset="-120"/>
                <a:ea typeface="微軟正黑體" panose="020B0604030504040204" pitchFamily="34" charset="-120"/>
              </a:rPr>
              <a:t>教學準備與</a:t>
            </a:r>
            <a:r>
              <a:rPr lang="zh-TW" altLang="en-US" sz="3200" b="1" dirty="0" smtClean="0">
                <a:latin typeface="微軟正黑體" panose="020B0604030504040204" pitchFamily="34" charset="-120"/>
                <a:ea typeface="微軟正黑體" panose="020B0604030504040204" pitchFamily="34" charset="-120"/>
              </a:rPr>
              <a:t>支援</a:t>
            </a:r>
            <a:endParaRPr lang="en-US" altLang="zh-TW" sz="3200" b="1" dirty="0" smtClean="0">
              <a:latin typeface="微軟正黑體" panose="020B0604030504040204" pitchFamily="34" charset="-120"/>
              <a:ea typeface="微軟正黑體" panose="020B0604030504040204" pitchFamily="34" charset="-120"/>
            </a:endParaRPr>
          </a:p>
          <a:p>
            <a:endParaRPr lang="zh-TW" altLang="en-US" sz="2800" dirty="0">
              <a:latin typeface="微軟正黑體" panose="020B0604030504040204" pitchFamily="34" charset="-120"/>
              <a:ea typeface="微軟正黑體" panose="020B0604030504040204" pitchFamily="34" charset="-120"/>
            </a:endParaRPr>
          </a:p>
          <a:p>
            <a:pPr marL="457200" indent="-457200">
              <a:buFont typeface="Arial" panose="020B0604020202020204" pitchFamily="34" charset="0"/>
              <a:buChar char="•"/>
            </a:pPr>
            <a:r>
              <a:rPr lang="zh-TW" altLang="en-US" sz="2800" dirty="0">
                <a:latin typeface="微軟正黑體" panose="020B0604030504040204" pitchFamily="34" charset="-120"/>
                <a:ea typeface="微軟正黑體" panose="020B0604030504040204" pitchFamily="34" charset="-120"/>
              </a:rPr>
              <a:t>	</a:t>
            </a:r>
            <a:r>
              <a:rPr lang="zh-TW" altLang="en-US" sz="2800" dirty="0">
                <a:latin typeface="標楷體" panose="03000509000000000000" pitchFamily="65" charset="-120"/>
                <a:ea typeface="標楷體" panose="03000509000000000000" pitchFamily="65" charset="-120"/>
              </a:rPr>
              <a:t>教學規劃與共同備課。</a:t>
            </a:r>
          </a:p>
          <a:p>
            <a:pPr marL="457200" indent="-457200">
              <a:buFont typeface="Arial" panose="020B0604020202020204" pitchFamily="34" charset="0"/>
              <a:buChar char="•"/>
            </a:pPr>
            <a:r>
              <a:rPr lang="zh-TW" altLang="en-US" sz="2800" dirty="0">
                <a:latin typeface="標楷體" panose="03000509000000000000" pitchFamily="65" charset="-120"/>
                <a:ea typeface="標楷體" panose="03000509000000000000" pitchFamily="65" charset="-120"/>
              </a:rPr>
              <a:t>	適切分配器材場地，考量地域與季節</a:t>
            </a:r>
          </a:p>
          <a:p>
            <a:pPr marL="457200" indent="-457200">
              <a:buFont typeface="Arial" panose="020B0604020202020204" pitchFamily="34" charset="0"/>
              <a:buChar char="•"/>
            </a:pPr>
            <a:r>
              <a:rPr lang="zh-TW" altLang="en-US" sz="2800" dirty="0">
                <a:latin typeface="標楷體" panose="03000509000000000000" pitchFamily="65" charset="-120"/>
                <a:ea typeface="標楷體" panose="03000509000000000000" pitchFamily="65" charset="-120"/>
              </a:rPr>
              <a:t>	彈性調整實施比例與</a:t>
            </a:r>
            <a:r>
              <a:rPr lang="zh-TW" altLang="en-US" sz="2800" dirty="0" smtClean="0">
                <a:latin typeface="標楷體" panose="03000509000000000000" pitchFamily="65" charset="-120"/>
                <a:ea typeface="標楷體" panose="03000509000000000000" pitchFamily="65" charset="-120"/>
              </a:rPr>
              <a:t>時間</a:t>
            </a:r>
            <a:endParaRPr lang="en-US" altLang="zh-TW" sz="2800" dirty="0" smtClean="0">
              <a:latin typeface="標楷體" panose="03000509000000000000" pitchFamily="65" charset="-120"/>
              <a:ea typeface="標楷體" panose="03000509000000000000" pitchFamily="65" charset="-120"/>
            </a:endParaRPr>
          </a:p>
          <a:p>
            <a:endParaRPr lang="zh-TW" altLang="en-US" sz="2800" dirty="0">
              <a:latin typeface="微軟正黑體" panose="020B0604030504040204" pitchFamily="34" charset="-120"/>
              <a:ea typeface="微軟正黑體" panose="020B0604030504040204" pitchFamily="34" charset="-120"/>
            </a:endParaRPr>
          </a:p>
          <a:p>
            <a:r>
              <a:rPr lang="zh-TW" altLang="en-US" sz="3200" b="1" dirty="0">
                <a:latin typeface="微軟正黑體" panose="020B0604030504040204" pitchFamily="34" charset="-120"/>
                <a:ea typeface="微軟正黑體" panose="020B0604030504040204" pitchFamily="34" charset="-120"/>
              </a:rPr>
              <a:t>教學策略與</a:t>
            </a:r>
            <a:r>
              <a:rPr lang="zh-TW" altLang="en-US" sz="3200" b="1" dirty="0" smtClean="0">
                <a:latin typeface="微軟正黑體" panose="020B0604030504040204" pitchFamily="34" charset="-120"/>
                <a:ea typeface="微軟正黑體" panose="020B0604030504040204" pitchFamily="34" charset="-120"/>
              </a:rPr>
              <a:t>方法</a:t>
            </a:r>
            <a:endParaRPr lang="en-US" altLang="zh-TW" sz="3200" b="1" dirty="0" smtClean="0">
              <a:latin typeface="微軟正黑體" panose="020B0604030504040204" pitchFamily="34" charset="-120"/>
              <a:ea typeface="微軟正黑體" panose="020B0604030504040204" pitchFamily="34" charset="-120"/>
            </a:endParaRPr>
          </a:p>
          <a:p>
            <a:pPr marL="457200" indent="-457200">
              <a:buFont typeface="Arial" panose="020B0604020202020204" pitchFamily="34" charset="0"/>
              <a:buChar char="•"/>
            </a:pPr>
            <a:endParaRPr lang="zh-TW" altLang="en-US" sz="2800" dirty="0">
              <a:latin typeface="微軟正黑體" panose="020B0604030504040204" pitchFamily="34" charset="-120"/>
              <a:ea typeface="微軟正黑體" panose="020B0604030504040204" pitchFamily="34" charset="-120"/>
            </a:endParaRPr>
          </a:p>
          <a:p>
            <a:pPr marL="457200" indent="-457200">
              <a:buFont typeface="Arial" panose="020B0604020202020204" pitchFamily="34" charset="0"/>
              <a:buChar char="•"/>
            </a:pPr>
            <a:r>
              <a:rPr lang="zh-TW" altLang="en-US" sz="2800" dirty="0">
                <a:latin typeface="微軟正黑體" panose="020B0604030504040204" pitchFamily="34" charset="-120"/>
                <a:ea typeface="微軟正黑體" panose="020B0604030504040204" pitchFamily="34" charset="-120"/>
              </a:rPr>
              <a:t>	</a:t>
            </a:r>
            <a:r>
              <a:rPr lang="zh-TW" altLang="en-US" sz="2800" dirty="0">
                <a:latin typeface="標楷體" panose="03000509000000000000" pitchFamily="65" charset="-120"/>
                <a:ea typeface="標楷體" panose="03000509000000000000" pitchFamily="65" charset="-120"/>
              </a:rPr>
              <a:t>多元學習策略與教學模式。</a:t>
            </a:r>
          </a:p>
          <a:p>
            <a:pPr marL="457200" indent="-457200">
              <a:buFont typeface="Arial" panose="020B0604020202020204" pitchFamily="34" charset="0"/>
              <a:buChar char="•"/>
            </a:pPr>
            <a:r>
              <a:rPr lang="zh-TW" altLang="en-US" sz="2800" dirty="0">
                <a:latin typeface="標楷體" panose="03000509000000000000" pitchFamily="65" charset="-120"/>
                <a:ea typeface="標楷體" panose="03000509000000000000" pitchFamily="65" charset="-120"/>
              </a:rPr>
              <a:t>	延伸學習至家庭、學校與社區。</a:t>
            </a:r>
          </a:p>
          <a:p>
            <a:pPr marL="457200" indent="-457200">
              <a:buFont typeface="Arial" panose="020B0604020202020204" pitchFamily="34" charset="0"/>
              <a:buChar char="•"/>
            </a:pPr>
            <a:r>
              <a:rPr lang="zh-TW" altLang="en-US" sz="2800" dirty="0">
                <a:latin typeface="標楷體" panose="03000509000000000000" pitchFamily="65" charset="-120"/>
                <a:ea typeface="標楷體" panose="03000509000000000000" pitchFamily="65" charset="-120"/>
              </a:rPr>
              <a:t>	以學生為中心，融入生活技能教學</a:t>
            </a:r>
            <a:r>
              <a:rPr lang="zh-TW" altLang="en-US" sz="2800" dirty="0">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11257329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群組 2"/>
          <p:cNvGrpSpPr/>
          <p:nvPr/>
        </p:nvGrpSpPr>
        <p:grpSpPr>
          <a:xfrm>
            <a:off x="755576" y="620688"/>
            <a:ext cx="4208709" cy="756298"/>
            <a:chOff x="1624303" y="-1"/>
            <a:chExt cx="3196082" cy="756298"/>
          </a:xfrm>
        </p:grpSpPr>
        <p:sp>
          <p:nvSpPr>
            <p:cNvPr id="5" name="矩形 4"/>
            <p:cNvSpPr/>
            <p:nvPr/>
          </p:nvSpPr>
          <p:spPr>
            <a:xfrm>
              <a:off x="1624303" y="0"/>
              <a:ext cx="3171595" cy="756297"/>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 name="矩形 5"/>
            <p:cNvSpPr/>
            <p:nvPr/>
          </p:nvSpPr>
          <p:spPr>
            <a:xfrm>
              <a:off x="1648790" y="-1"/>
              <a:ext cx="3171595" cy="75629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1440" tIns="60960" rIns="91440" bIns="60960" numCol="1" spcCol="1270" anchor="ctr" anchorCtr="0">
              <a:noAutofit/>
            </a:bodyPr>
            <a:lstStyle/>
            <a:p>
              <a:pPr lvl="0" defTabSz="2133600">
                <a:lnSpc>
                  <a:spcPct val="90000"/>
                </a:lnSpc>
              </a:pPr>
              <a:r>
                <a:rPr lang="zh-TW" altLang="en-US" sz="3600" dirty="0">
                  <a:solidFill>
                    <a:schemeClr val="tx1"/>
                  </a:solidFill>
                  <a:latin typeface="微軟正黑體" pitchFamily="34" charset="-120"/>
                  <a:ea typeface="微軟正黑體" pitchFamily="34" charset="-120"/>
                </a:rPr>
                <a:t>四、教學資源</a:t>
              </a:r>
            </a:p>
          </p:txBody>
        </p:sp>
      </p:grpSp>
      <p:sp>
        <p:nvSpPr>
          <p:cNvPr id="2" name="矩形 1"/>
          <p:cNvSpPr/>
          <p:nvPr/>
        </p:nvSpPr>
        <p:spPr>
          <a:xfrm>
            <a:off x="1219869" y="1562177"/>
            <a:ext cx="7272808" cy="2554545"/>
          </a:xfrm>
          <a:prstGeom prst="rect">
            <a:avLst/>
          </a:prstGeom>
        </p:spPr>
        <p:txBody>
          <a:bodyPr wrap="square">
            <a:spAutoFit/>
          </a:bodyPr>
          <a:lstStyle/>
          <a:p>
            <a:r>
              <a:rPr lang="zh-TW" altLang="en-US" sz="3200" dirty="0">
                <a:solidFill>
                  <a:srgbClr val="FF0000"/>
                </a:solidFill>
                <a:latin typeface="標楷體" panose="03000509000000000000" pitchFamily="65" charset="-120"/>
                <a:ea typeface="標楷體" panose="03000509000000000000" pitchFamily="65" charset="-120"/>
              </a:rPr>
              <a:t>教學資源包括各種形式的媒材、設備，以及相關人力組織</a:t>
            </a:r>
            <a:r>
              <a:rPr lang="zh-TW" altLang="en-US" sz="3200" dirty="0" smtClean="0">
                <a:solidFill>
                  <a:srgbClr val="FF0000"/>
                </a:solidFill>
                <a:latin typeface="標楷體" panose="03000509000000000000" pitchFamily="65" charset="-120"/>
                <a:ea typeface="標楷體" panose="03000509000000000000" pitchFamily="65" charset="-120"/>
              </a:rPr>
              <a:t>資源</a:t>
            </a:r>
            <a:endParaRPr lang="en-US" altLang="zh-TW" sz="3200" dirty="0" smtClean="0">
              <a:solidFill>
                <a:srgbClr val="FF0000"/>
              </a:solidFill>
              <a:latin typeface="標楷體" panose="03000509000000000000" pitchFamily="65" charset="-120"/>
              <a:ea typeface="標楷體" panose="03000509000000000000" pitchFamily="65" charset="-120"/>
            </a:endParaRPr>
          </a:p>
          <a:p>
            <a:pPr marL="457200" indent="-457200">
              <a:buFont typeface="Arial" panose="020B0604020202020204" pitchFamily="34" charset="0"/>
              <a:buChar char="•"/>
            </a:pPr>
            <a:r>
              <a:rPr lang="zh-TW" altLang="en-US" sz="3200" dirty="0" smtClean="0">
                <a:latin typeface="微軟正黑體" panose="020B0604030504040204" pitchFamily="34" charset="-120"/>
                <a:ea typeface="微軟正黑體" panose="020B0604030504040204" pitchFamily="34" charset="-120"/>
              </a:rPr>
              <a:t>充實</a:t>
            </a:r>
            <a:r>
              <a:rPr lang="zh-TW" altLang="en-US" sz="3200" dirty="0">
                <a:latin typeface="微軟正黑體" panose="020B0604030504040204" pitchFamily="34" charset="-120"/>
                <a:ea typeface="微軟正黑體" panose="020B0604030504040204" pitchFamily="34" charset="-120"/>
              </a:rPr>
              <a:t>健康專科教室、運動場館空間</a:t>
            </a:r>
          </a:p>
          <a:p>
            <a:pPr marL="457200" indent="-457200">
              <a:buFont typeface="Arial" panose="020B0604020202020204" pitchFamily="34" charset="0"/>
              <a:buChar char="•"/>
            </a:pPr>
            <a:r>
              <a:rPr lang="zh-TW" altLang="en-US" sz="3200" dirty="0">
                <a:latin typeface="微軟正黑體" panose="020B0604030504040204" pitchFamily="34" charset="-120"/>
                <a:ea typeface="微軟正黑體" panose="020B0604030504040204" pitchFamily="34" charset="-120"/>
              </a:rPr>
              <a:t>善用社區運動與衛生機構</a:t>
            </a:r>
          </a:p>
          <a:p>
            <a:pPr marL="457200" indent="-457200">
              <a:buFont typeface="Arial" panose="020B0604020202020204" pitchFamily="34" charset="0"/>
              <a:buChar char="•"/>
            </a:pPr>
            <a:r>
              <a:rPr lang="zh-TW" altLang="en-US" sz="3200" dirty="0">
                <a:latin typeface="微軟正黑體" panose="020B0604030504040204" pitchFamily="34" charset="-120"/>
                <a:ea typeface="微軟正黑體" panose="020B0604030504040204" pitchFamily="34" charset="-120"/>
              </a:rPr>
              <a:t>建立家庭</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學校</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社區的夥伴關係</a:t>
            </a:r>
            <a:r>
              <a:rPr lang="zh-TW" altLang="en-US" sz="2800" dirty="0">
                <a:latin typeface="微軟正黑體" panose="020B0604030504040204" pitchFamily="34" charset="-120"/>
                <a:ea typeface="微軟正黑體" panose="020B0604030504040204" pitchFamily="34" charset="-120"/>
              </a:rPr>
              <a:t> </a:t>
            </a: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230" t="7224" r="4768" b="8300"/>
          <a:stretch/>
        </p:blipFill>
        <p:spPr bwMode="auto">
          <a:xfrm rot="165031">
            <a:off x="6049854" y="4322504"/>
            <a:ext cx="2681113" cy="16353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3461" y="4259115"/>
            <a:ext cx="1660195" cy="2484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285248">
            <a:off x="3737740" y="4305589"/>
            <a:ext cx="1790824" cy="23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86376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55576" y="471810"/>
            <a:ext cx="8229600" cy="940966"/>
          </a:xfrm>
        </p:spPr>
        <p:txBody>
          <a:bodyPr>
            <a:normAutofit/>
          </a:bodyPr>
          <a:lstStyle/>
          <a:p>
            <a:pPr algn="l"/>
            <a:r>
              <a:rPr kumimoji="1" lang="zh-TW" altLang="en-US" sz="3600" dirty="0">
                <a:solidFill>
                  <a:schemeClr val="tx1"/>
                </a:solidFill>
                <a:latin typeface="微軟正黑體" panose="020B0604030504040204" pitchFamily="34" charset="-120"/>
                <a:ea typeface="微軟正黑體" panose="020B0604030504040204" pitchFamily="34" charset="-120"/>
                <a:cs typeface="+mn-cs"/>
              </a:rPr>
              <a:t>五</a:t>
            </a:r>
            <a:r>
              <a:rPr kumimoji="1" lang="zh-TW" altLang="zh-TW" sz="3600" dirty="0">
                <a:solidFill>
                  <a:schemeClr val="tx1"/>
                </a:solidFill>
                <a:latin typeface="微軟正黑體" panose="020B0604030504040204" pitchFamily="34" charset="-120"/>
                <a:ea typeface="微軟正黑體" panose="020B0604030504040204" pitchFamily="34" charset="-120"/>
                <a:cs typeface="+mn-cs"/>
              </a:rPr>
              <a:t>、學習評量</a:t>
            </a:r>
            <a:endParaRPr kumimoji="1" lang="zh-TW" altLang="en-US" sz="3600" dirty="0">
              <a:solidFill>
                <a:schemeClr val="tx1"/>
              </a:solidFill>
              <a:latin typeface="微軟正黑體" panose="020B0604030504040204" pitchFamily="34" charset="-120"/>
              <a:ea typeface="微軟正黑體" panose="020B0604030504040204" pitchFamily="34" charset="-120"/>
              <a:cs typeface="+mn-cs"/>
            </a:endParaRPr>
          </a:p>
        </p:txBody>
      </p:sp>
      <p:sp>
        <p:nvSpPr>
          <p:cNvPr id="3" name="文字方塊 2"/>
          <p:cNvSpPr txBox="1"/>
          <p:nvPr/>
        </p:nvSpPr>
        <p:spPr>
          <a:xfrm>
            <a:off x="785138" y="1412776"/>
            <a:ext cx="7667996" cy="2939266"/>
          </a:xfrm>
          <a:prstGeom prst="rect">
            <a:avLst/>
          </a:prstGeom>
          <a:noFill/>
        </p:spPr>
        <p:txBody>
          <a:bodyPr wrap="square" rtlCol="0">
            <a:spAutoFit/>
          </a:bodyPr>
          <a:lstStyle/>
          <a:p>
            <a:pPr eaLnBrk="1" fontAlgn="auto" hangingPunct="1">
              <a:lnSpc>
                <a:spcPts val="3700"/>
              </a:lnSpc>
              <a:spcBef>
                <a:spcPts val="0"/>
              </a:spcBef>
              <a:spcAft>
                <a:spcPts val="0"/>
              </a:spcAft>
            </a:pPr>
            <a:r>
              <a:rPr kumimoji="0" lang="zh-TW" altLang="en-US" sz="3200" dirty="0">
                <a:latin typeface="標楷體" panose="03000509000000000000" pitchFamily="65" charset="-120"/>
                <a:ea typeface="標楷體" panose="03000509000000000000" pitchFamily="65" charset="-120"/>
              </a:rPr>
              <a:t>應視為課程教學的重要部分，亦需</a:t>
            </a:r>
            <a:r>
              <a:rPr kumimoji="0" lang="zh-TW" altLang="en-US" sz="3200" dirty="0" smtClean="0">
                <a:latin typeface="標楷體" panose="03000509000000000000" pitchFamily="65" charset="-120"/>
                <a:ea typeface="標楷體" panose="03000509000000000000" pitchFamily="65" charset="-120"/>
              </a:rPr>
              <a:t>兼顧  學生</a:t>
            </a:r>
            <a:r>
              <a:rPr kumimoji="0" lang="zh-TW" altLang="en-US" sz="3200" dirty="0">
                <a:latin typeface="標楷體" panose="03000509000000000000" pitchFamily="65" charset="-120"/>
                <a:ea typeface="標楷體" panose="03000509000000000000" pitchFamily="65" charset="-120"/>
              </a:rPr>
              <a:t>中心與教師</a:t>
            </a:r>
            <a:r>
              <a:rPr kumimoji="0" lang="zh-TW" altLang="en-US" sz="3200" dirty="0" smtClean="0">
                <a:latin typeface="標楷體" panose="03000509000000000000" pitchFamily="65" charset="-120"/>
                <a:ea typeface="標楷體" panose="03000509000000000000" pitchFamily="65" charset="-120"/>
              </a:rPr>
              <a:t>引導，其目的：</a:t>
            </a:r>
            <a:endParaRPr kumimoji="0" lang="en-US" altLang="zh-TW" sz="3200" dirty="0" smtClean="0">
              <a:latin typeface="標楷體" panose="03000509000000000000" pitchFamily="65" charset="-120"/>
              <a:ea typeface="標楷體" panose="03000509000000000000" pitchFamily="65" charset="-120"/>
            </a:endParaRPr>
          </a:p>
          <a:p>
            <a:pPr marL="914400" lvl="1" indent="-457200" eaLnBrk="1" fontAlgn="auto" hangingPunct="1">
              <a:lnSpc>
                <a:spcPts val="3700"/>
              </a:lnSpc>
              <a:spcBef>
                <a:spcPts val="0"/>
              </a:spcBef>
              <a:spcAft>
                <a:spcPts val="0"/>
              </a:spcAft>
              <a:buFont typeface="Arial" panose="020B0604020202020204" pitchFamily="34" charset="0"/>
              <a:buChar char="•"/>
            </a:pPr>
            <a:r>
              <a:rPr kumimoji="0" lang="zh-TW" altLang="en-US" sz="3000" dirty="0" smtClean="0">
                <a:latin typeface="標楷體" panose="03000509000000000000" pitchFamily="65" charset="-120"/>
                <a:ea typeface="標楷體" panose="03000509000000000000" pitchFamily="65" charset="-120"/>
              </a:rPr>
              <a:t>檢視</a:t>
            </a:r>
            <a:r>
              <a:rPr kumimoji="0" lang="zh-TW" altLang="en-US" sz="3000" dirty="0">
                <a:latin typeface="標楷體" panose="03000509000000000000" pitchFamily="65" charset="-120"/>
                <a:ea typeface="標楷體" panose="03000509000000000000" pitchFamily="65" charset="-120"/>
              </a:rPr>
              <a:t>學習</a:t>
            </a:r>
            <a:r>
              <a:rPr kumimoji="0" lang="zh-TW" altLang="en-US" sz="3000" dirty="0" smtClean="0">
                <a:latin typeface="標楷體" panose="03000509000000000000" pitchFamily="65" charset="-120"/>
                <a:ea typeface="標楷體" panose="03000509000000000000" pitchFamily="65" charset="-120"/>
              </a:rPr>
              <a:t>結果</a:t>
            </a:r>
            <a:endParaRPr kumimoji="0" lang="en-US" altLang="zh-TW" sz="3000" dirty="0" smtClean="0">
              <a:latin typeface="標楷體" panose="03000509000000000000" pitchFamily="65" charset="-120"/>
              <a:ea typeface="標楷體" panose="03000509000000000000" pitchFamily="65" charset="-120"/>
            </a:endParaRPr>
          </a:p>
          <a:p>
            <a:pPr marL="914400" lvl="1" indent="-457200" eaLnBrk="1" fontAlgn="auto" hangingPunct="1">
              <a:lnSpc>
                <a:spcPts val="3700"/>
              </a:lnSpc>
              <a:spcBef>
                <a:spcPts val="0"/>
              </a:spcBef>
              <a:spcAft>
                <a:spcPts val="0"/>
              </a:spcAft>
              <a:buFont typeface="Arial" panose="020B0604020202020204" pitchFamily="34" charset="0"/>
              <a:buChar char="•"/>
            </a:pPr>
            <a:r>
              <a:rPr kumimoji="0" lang="zh-TW" altLang="en-US" sz="3000" dirty="0" smtClean="0">
                <a:latin typeface="標楷體" panose="03000509000000000000" pitchFamily="65" charset="-120"/>
                <a:ea typeface="標楷體" panose="03000509000000000000" pitchFamily="65" charset="-120"/>
              </a:rPr>
              <a:t>建立</a:t>
            </a:r>
            <a:r>
              <a:rPr kumimoji="0" lang="zh-TW" altLang="en-US" sz="3000" dirty="0">
                <a:latin typeface="標楷體" panose="03000509000000000000" pitchFamily="65" charset="-120"/>
                <a:ea typeface="標楷體" panose="03000509000000000000" pitchFamily="65" charset="-120"/>
              </a:rPr>
              <a:t>學習回饋</a:t>
            </a:r>
            <a:r>
              <a:rPr kumimoji="0" lang="zh-TW" altLang="en-US" sz="3000" dirty="0" smtClean="0">
                <a:latin typeface="標楷體" panose="03000509000000000000" pitchFamily="65" charset="-120"/>
                <a:ea typeface="標楷體" panose="03000509000000000000" pitchFamily="65" charset="-120"/>
              </a:rPr>
              <a:t>機制</a:t>
            </a:r>
            <a:endParaRPr kumimoji="0" lang="en-US" altLang="zh-TW" sz="3000" dirty="0" smtClean="0">
              <a:latin typeface="標楷體" panose="03000509000000000000" pitchFamily="65" charset="-120"/>
              <a:ea typeface="標楷體" panose="03000509000000000000" pitchFamily="65" charset="-120"/>
            </a:endParaRPr>
          </a:p>
          <a:p>
            <a:pPr eaLnBrk="1" fontAlgn="auto" hangingPunct="1">
              <a:lnSpc>
                <a:spcPts val="3700"/>
              </a:lnSpc>
              <a:spcBef>
                <a:spcPts val="0"/>
              </a:spcBef>
              <a:spcAft>
                <a:spcPts val="0"/>
              </a:spcAft>
            </a:pPr>
            <a:r>
              <a:rPr kumimoji="0" lang="zh-TW" altLang="en-US" sz="3000" dirty="0">
                <a:latin typeface="標楷體" panose="03000509000000000000" pitchFamily="65" charset="-120"/>
                <a:ea typeface="標楷體" panose="03000509000000000000" pitchFamily="65" charset="-120"/>
              </a:rPr>
              <a:t>學校應進行學習評量規劃與設計，訂</a:t>
            </a:r>
            <a:r>
              <a:rPr kumimoji="0" lang="zh-TW" altLang="en-US" sz="3000" dirty="0" smtClean="0">
                <a:latin typeface="標楷體" panose="03000509000000000000" pitchFamily="65" charset="-120"/>
                <a:ea typeface="標楷體" panose="03000509000000000000" pitchFamily="65" charset="-120"/>
              </a:rPr>
              <a:t>定公平</a:t>
            </a:r>
            <a:r>
              <a:rPr kumimoji="0" lang="zh-TW" altLang="en-US" sz="3000" dirty="0">
                <a:latin typeface="標楷體" panose="03000509000000000000" pitchFamily="65" charset="-120"/>
                <a:ea typeface="標楷體" panose="03000509000000000000" pitchFamily="65" charset="-120"/>
              </a:rPr>
              <a:t>、公正、明確的評量作業程序。 </a:t>
            </a: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72"/>
          <a:stretch/>
        </p:blipFill>
        <p:spPr bwMode="auto">
          <a:xfrm>
            <a:off x="4355976" y="4620136"/>
            <a:ext cx="3672408" cy="1813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199804">
            <a:off x="1152628" y="4501556"/>
            <a:ext cx="2981052" cy="2050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19940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395536" y="1838270"/>
            <a:ext cx="7776864" cy="417646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endParaRPr lang="zh-TW" altLang="en-US" dirty="0"/>
          </a:p>
        </p:txBody>
      </p:sp>
      <p:pic>
        <p:nvPicPr>
          <p:cNvPr id="5" name="圖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8144" y="116632"/>
            <a:ext cx="2415371" cy="1939378"/>
          </a:xfrm>
          <a:prstGeom prst="rect">
            <a:avLst/>
          </a:prstGeom>
        </p:spPr>
      </p:pic>
      <p:grpSp>
        <p:nvGrpSpPr>
          <p:cNvPr id="6" name="群組 5"/>
          <p:cNvGrpSpPr/>
          <p:nvPr/>
        </p:nvGrpSpPr>
        <p:grpSpPr>
          <a:xfrm>
            <a:off x="611560" y="1066331"/>
            <a:ext cx="3767137" cy="937794"/>
            <a:chOff x="216022" y="857016"/>
            <a:chExt cx="3767137" cy="937794"/>
          </a:xfrm>
        </p:grpSpPr>
        <p:sp>
          <p:nvSpPr>
            <p:cNvPr id="7" name="圓角矩形 6"/>
            <p:cNvSpPr/>
            <p:nvPr/>
          </p:nvSpPr>
          <p:spPr>
            <a:xfrm flipH="1">
              <a:off x="216022" y="857016"/>
              <a:ext cx="3767137" cy="937794"/>
            </a:xfrm>
            <a:prstGeom prst="roundRect">
              <a:avLst/>
            </a:prstGeom>
            <a:solidFill>
              <a:schemeClr val="accent5">
                <a:lumMod val="60000"/>
                <a:lumOff val="40000"/>
              </a:schemeClr>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sp>
        <p:sp>
          <p:nvSpPr>
            <p:cNvPr id="8" name="圓角矩形 4"/>
            <p:cNvSpPr/>
            <p:nvPr/>
          </p:nvSpPr>
          <p:spPr>
            <a:xfrm>
              <a:off x="261801" y="902795"/>
              <a:ext cx="3675579" cy="8462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4815" tIns="0" rIns="224815" bIns="0" numCol="1" spcCol="1270" anchor="ctr" anchorCtr="0">
              <a:noAutofit/>
            </a:bodyPr>
            <a:lstStyle/>
            <a:p>
              <a:pPr lvl="0" algn="l" defTabSz="1778000">
                <a:lnSpc>
                  <a:spcPct val="90000"/>
                </a:lnSpc>
                <a:spcBef>
                  <a:spcPct val="0"/>
                </a:spcBef>
                <a:spcAft>
                  <a:spcPts val="0"/>
                </a:spcAft>
              </a:pPr>
              <a:r>
                <a:rPr lang="en-US" altLang="zh-TW" sz="4000" b="1" kern="1200" dirty="0" smtClean="0">
                  <a:solidFill>
                    <a:schemeClr val="tx1">
                      <a:lumMod val="95000"/>
                      <a:lumOff val="5000"/>
                    </a:schemeClr>
                  </a:solidFill>
                  <a:latin typeface="微軟正黑體" panose="020B0604030504040204" pitchFamily="34" charset="-120"/>
                  <a:ea typeface="微軟正黑體" panose="020B0604030504040204" pitchFamily="34" charset="-120"/>
                </a:rPr>
                <a:t>(</a:t>
              </a:r>
              <a:r>
                <a:rPr lang="zh-TW" altLang="en-US" sz="4000" b="1" kern="1200" dirty="0" smtClean="0">
                  <a:solidFill>
                    <a:schemeClr val="tx1">
                      <a:lumMod val="95000"/>
                      <a:lumOff val="5000"/>
                    </a:schemeClr>
                  </a:solidFill>
                  <a:latin typeface="微軟正黑體" panose="020B0604030504040204" pitchFamily="34" charset="-120"/>
                  <a:ea typeface="微軟正黑體" panose="020B0604030504040204" pitchFamily="34" charset="-120"/>
                </a:rPr>
                <a:t>一</a:t>
              </a:r>
              <a:r>
                <a:rPr lang="en-US" altLang="zh-TW" sz="4000" b="1" kern="1200" dirty="0" smtClean="0">
                  <a:solidFill>
                    <a:schemeClr val="tx1">
                      <a:lumMod val="95000"/>
                      <a:lumOff val="5000"/>
                    </a:schemeClr>
                  </a:solidFill>
                  <a:latin typeface="微軟正黑體" panose="020B0604030504040204" pitchFamily="34" charset="-120"/>
                  <a:ea typeface="微軟正黑體" panose="020B0604030504040204" pitchFamily="34" charset="-120"/>
                </a:rPr>
                <a:t>)</a:t>
              </a:r>
              <a:r>
                <a:rPr lang="zh-TW" altLang="en-US" sz="4000" b="1" kern="1200" dirty="0" smtClean="0">
                  <a:solidFill>
                    <a:schemeClr val="tx1">
                      <a:lumMod val="95000"/>
                      <a:lumOff val="5000"/>
                    </a:schemeClr>
                  </a:solidFill>
                  <a:latin typeface="微軟正黑體" panose="020B0604030504040204" pitchFamily="34" charset="-120"/>
                  <a:ea typeface="微軟正黑體" panose="020B0604030504040204" pitchFamily="34" charset="-120"/>
                </a:rPr>
                <a:t>評量原則</a:t>
              </a:r>
              <a:endParaRPr lang="zh-TW" altLang="en-US" sz="4000" b="1" kern="1200" dirty="0">
                <a:solidFill>
                  <a:schemeClr val="tx1">
                    <a:lumMod val="95000"/>
                    <a:lumOff val="5000"/>
                  </a:schemeClr>
                </a:solidFill>
                <a:latin typeface="微軟正黑體" panose="020B0604030504040204" pitchFamily="34" charset="-120"/>
                <a:ea typeface="微軟正黑體" panose="020B0604030504040204" pitchFamily="34" charset="-120"/>
              </a:endParaRPr>
            </a:p>
          </p:txBody>
        </p:sp>
      </p:grpSp>
      <p:sp>
        <p:nvSpPr>
          <p:cNvPr id="3" name="內容版面配置區 2"/>
          <p:cNvSpPr>
            <a:spLocks noGrp="1"/>
          </p:cNvSpPr>
          <p:nvPr>
            <p:ph idx="1"/>
          </p:nvPr>
        </p:nvSpPr>
        <p:spPr>
          <a:xfrm>
            <a:off x="354360" y="2348880"/>
            <a:ext cx="7715200" cy="3849291"/>
          </a:xfrm>
        </p:spPr>
        <p:txBody>
          <a:bodyPr/>
          <a:lstStyle/>
          <a:p>
            <a:pPr marL="360363" lvl="0" indent="-265113">
              <a:lnSpc>
                <a:spcPts val="3000"/>
              </a:lnSpc>
              <a:spcBef>
                <a:spcPts val="1200"/>
              </a:spcBef>
              <a:spcAft>
                <a:spcPts val="0"/>
              </a:spcAft>
              <a:tabLst>
                <a:tab pos="7086600" algn="l"/>
              </a:tabLst>
            </a:pPr>
            <a:r>
              <a:rPr lang="zh-TW" altLang="en-US" sz="2800" dirty="0">
                <a:latin typeface="標楷體" panose="03000509000000000000" pitchFamily="65" charset="-120"/>
                <a:ea typeface="標楷體" panose="03000509000000000000" pitchFamily="65" charset="-120"/>
              </a:rPr>
              <a:t>評量範圍：依據學習重點，強調真實性評量且連結學生於實際情境中的應用。</a:t>
            </a:r>
          </a:p>
          <a:p>
            <a:pPr marL="360363" lvl="0" indent="-265113">
              <a:lnSpc>
                <a:spcPts val="3000"/>
              </a:lnSpc>
              <a:spcBef>
                <a:spcPts val="1200"/>
              </a:spcBef>
              <a:spcAft>
                <a:spcPts val="0"/>
              </a:spcAft>
            </a:pPr>
            <a:r>
              <a:rPr lang="zh-TW" altLang="en-US" sz="2800" dirty="0">
                <a:latin typeface="標楷體" panose="03000509000000000000" pitchFamily="65" charset="-120"/>
                <a:ea typeface="標楷體" panose="03000509000000000000" pitchFamily="65" charset="-120"/>
              </a:rPr>
              <a:t>兼顧個別差異，給予彈性、適性的評量方式。</a:t>
            </a:r>
          </a:p>
          <a:p>
            <a:pPr marL="360363" lvl="0" indent="-265113">
              <a:lnSpc>
                <a:spcPts val="3000"/>
              </a:lnSpc>
              <a:spcBef>
                <a:spcPts val="1200"/>
              </a:spcBef>
              <a:spcAft>
                <a:spcPts val="0"/>
              </a:spcAft>
              <a:tabLst/>
            </a:pPr>
            <a:r>
              <a:rPr lang="zh-TW" altLang="en-US" sz="2800" dirty="0">
                <a:latin typeface="標楷體" panose="03000509000000000000" pitchFamily="65" charset="-120"/>
                <a:ea typeface="標楷體" panose="03000509000000000000" pitchFamily="65" charset="-120"/>
              </a:rPr>
              <a:t>重視日常生活健康習慣之落實，促進健康的   生活型態。</a:t>
            </a:r>
          </a:p>
          <a:p>
            <a:pPr marL="360363" lvl="0" indent="-265113">
              <a:lnSpc>
                <a:spcPts val="3000"/>
              </a:lnSpc>
              <a:spcBef>
                <a:spcPts val="1200"/>
              </a:spcBef>
              <a:spcAft>
                <a:spcPts val="0"/>
              </a:spcAft>
            </a:pPr>
            <a:r>
              <a:rPr lang="zh-TW" altLang="en-US" sz="2800" dirty="0">
                <a:latin typeface="標楷體" panose="03000509000000000000" pitchFamily="65" charset="-120"/>
                <a:ea typeface="標楷體" panose="03000509000000000000" pitchFamily="65" charset="-120"/>
              </a:rPr>
              <a:t>考量起點行為與進步幅度，以診斷學習困難、培養運動參與及欣賞的興趣與行為習慣為原則</a:t>
            </a:r>
          </a:p>
          <a:p>
            <a:pPr marL="0" indent="0">
              <a:buNone/>
            </a:pPr>
            <a:endParaRPr lang="zh-TW" altLang="en-US" dirty="0"/>
          </a:p>
        </p:txBody>
      </p:sp>
    </p:spTree>
    <p:extLst>
      <p:ext uri="{BB962C8B-B14F-4D97-AF65-F5344CB8AC3E}">
        <p14:creationId xmlns:p14="http://schemas.microsoft.com/office/powerpoint/2010/main" val="32961486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內容版面配置區 3"/>
          <p:cNvGraphicFramePr>
            <a:graphicFrameLocks noGrp="1"/>
          </p:cNvGraphicFramePr>
          <p:nvPr>
            <p:ph idx="1"/>
            <p:extLst>
              <p:ext uri="{D42A27DB-BD31-4B8C-83A1-F6EECF244321}">
                <p14:modId xmlns:p14="http://schemas.microsoft.com/office/powerpoint/2010/main" val="893646287"/>
              </p:ext>
            </p:extLst>
          </p:nvPr>
        </p:nvGraphicFramePr>
        <p:xfrm>
          <a:off x="-900608" y="980728"/>
          <a:ext cx="9361040" cy="56288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圖片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409152">
            <a:off x="4916593" y="713364"/>
            <a:ext cx="2913294" cy="2339176"/>
          </a:xfrm>
          <a:prstGeom prst="rect">
            <a:avLst/>
          </a:prstGeom>
        </p:spPr>
      </p:pic>
    </p:spTree>
    <p:extLst>
      <p:ext uri="{BB962C8B-B14F-4D97-AF65-F5344CB8AC3E}">
        <p14:creationId xmlns:p14="http://schemas.microsoft.com/office/powerpoint/2010/main" val="357766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內容版面配置區 4"/>
          <p:cNvGraphicFramePr>
            <a:graphicFrameLocks noGrp="1"/>
          </p:cNvGraphicFramePr>
          <p:nvPr>
            <p:ph sz="quarter" idx="1"/>
            <p:extLst>
              <p:ext uri="{D42A27DB-BD31-4B8C-83A1-F6EECF244321}">
                <p14:modId xmlns:p14="http://schemas.microsoft.com/office/powerpoint/2010/main" val="1660984794"/>
              </p:ext>
            </p:extLst>
          </p:nvPr>
        </p:nvGraphicFramePr>
        <p:xfrm>
          <a:off x="467544" y="980728"/>
          <a:ext cx="7931224"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標題 2"/>
          <p:cNvSpPr>
            <a:spLocks noGrp="1"/>
          </p:cNvSpPr>
          <p:nvPr>
            <p:ph type="title"/>
          </p:nvPr>
        </p:nvSpPr>
        <p:spPr>
          <a:xfrm>
            <a:off x="467544" y="332656"/>
            <a:ext cx="7467600" cy="1143000"/>
          </a:xfrm>
        </p:spPr>
        <p:txBody>
          <a:bodyPr/>
          <a:lstStyle/>
          <a:p>
            <a:pPr algn="l" defTabSz="1955800">
              <a:lnSpc>
                <a:spcPct val="90000"/>
              </a:lnSpc>
              <a:spcAft>
                <a:spcPct val="35000"/>
              </a:spcAft>
            </a:pPr>
            <a:r>
              <a:rPr kumimoji="1" lang="zh-TW" altLang="en-US" sz="4000" b="1" dirty="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柒</a:t>
            </a:r>
            <a:r>
              <a:rPr kumimoji="1" lang="zh-TW" altLang="en-US" sz="4000" b="1" dirty="0" smtClean="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、附錄</a:t>
            </a:r>
            <a:endParaRPr kumimoji="1" lang="zh-TW" altLang="en-US" sz="4000" b="1" dirty="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endParaRPr>
          </a:p>
        </p:txBody>
      </p:sp>
    </p:spTree>
    <p:extLst>
      <p:ext uri="{BB962C8B-B14F-4D97-AF65-F5344CB8AC3E}">
        <p14:creationId xmlns:p14="http://schemas.microsoft.com/office/powerpoint/2010/main" val="22782153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ctrTitle"/>
          </p:nvPr>
        </p:nvSpPr>
        <p:spPr>
          <a:xfrm>
            <a:off x="2051720" y="620688"/>
            <a:ext cx="6172200" cy="1894362"/>
          </a:xfrm>
        </p:spPr>
        <p:txBody>
          <a:bodyPr>
            <a:normAutofit/>
          </a:bodyPr>
          <a:lstStyle/>
          <a:p>
            <a:r>
              <a:rPr lang="zh-TW" altLang="en-US" sz="3600" dirty="0">
                <a:latin typeface="標楷體" panose="03000509000000000000" pitchFamily="65" charset="-120"/>
                <a:ea typeface="標楷體" panose="03000509000000000000" pitchFamily="65" charset="-120"/>
              </a:rPr>
              <a:t>新課</a:t>
            </a:r>
            <a:r>
              <a:rPr lang="zh-TW" altLang="en-US" sz="3600" dirty="0" smtClean="0">
                <a:latin typeface="標楷體" panose="03000509000000000000" pitchFamily="65" charset="-120"/>
                <a:ea typeface="標楷體" panose="03000509000000000000" pitchFamily="65" charset="-120"/>
              </a:rPr>
              <a:t>綱需要</a:t>
            </a:r>
            <a:r>
              <a:rPr lang="zh-TW" altLang="en-US" sz="3600" dirty="0">
                <a:latin typeface="標楷體" panose="03000509000000000000" pitchFamily="65" charset="-120"/>
                <a:ea typeface="標楷體" panose="03000509000000000000" pitchFamily="65" charset="-120"/>
              </a:rPr>
              <a:t>您</a:t>
            </a:r>
            <a:r>
              <a:rPr lang="zh-TW" altLang="en-US" sz="3600" dirty="0" smtClean="0">
                <a:latin typeface="標楷體" panose="03000509000000000000" pitchFamily="65" charset="-120"/>
                <a:ea typeface="標楷體" panose="03000509000000000000" pitchFamily="65" charset="-120"/>
              </a:rPr>
              <a:t>的理解與投入</a:t>
            </a:r>
            <a:r>
              <a:rPr lang="en-US" altLang="zh-TW" sz="3600" dirty="0" smtClean="0">
                <a:latin typeface="標楷體" panose="03000509000000000000" pitchFamily="65" charset="-120"/>
                <a:ea typeface="標楷體" panose="03000509000000000000" pitchFamily="65" charset="-120"/>
              </a:rPr>
              <a:t/>
            </a:r>
            <a:br>
              <a:rPr lang="en-US" altLang="zh-TW" sz="3600" dirty="0" smtClean="0">
                <a:latin typeface="標楷體" panose="03000509000000000000" pitchFamily="65" charset="-120"/>
                <a:ea typeface="標楷體" panose="03000509000000000000" pitchFamily="65" charset="-120"/>
              </a:rPr>
            </a:br>
            <a:r>
              <a:rPr lang="zh-TW" altLang="en-US" sz="3600" dirty="0">
                <a:latin typeface="標楷體" panose="03000509000000000000" pitchFamily="65" charset="-120"/>
                <a:ea typeface="標楷體" panose="03000509000000000000" pitchFamily="65" charset="-120"/>
              </a:rPr>
              <a:t>我們</a:t>
            </a:r>
            <a:r>
              <a:rPr lang="zh-TW" altLang="en-US" sz="3600" dirty="0" smtClean="0">
                <a:latin typeface="標楷體" panose="03000509000000000000" pitchFamily="65" charset="-120"/>
                <a:ea typeface="標楷體" panose="03000509000000000000" pitchFamily="65" charset="-120"/>
              </a:rPr>
              <a:t>都</a:t>
            </a:r>
            <a:r>
              <a:rPr lang="en-US" altLang="zh-TW" sz="3600" dirty="0" smtClean="0">
                <a:latin typeface="標楷體" panose="03000509000000000000" pitchFamily="65" charset="-120"/>
                <a:ea typeface="標楷體" panose="03000509000000000000" pitchFamily="65" charset="-120"/>
              </a:rPr>
              <a:t>……</a:t>
            </a:r>
            <a:endParaRPr lang="zh-TW" altLang="en-US" sz="3600" dirty="0">
              <a:latin typeface="標楷體" panose="03000509000000000000" pitchFamily="65" charset="-120"/>
              <a:ea typeface="標楷體" panose="03000509000000000000" pitchFamily="65" charset="-120"/>
            </a:endParaRPr>
          </a:p>
        </p:txBody>
      </p:sp>
      <p:sp>
        <p:nvSpPr>
          <p:cNvPr id="9" name="標題 3"/>
          <p:cNvSpPr txBox="1">
            <a:spLocks/>
          </p:cNvSpPr>
          <p:nvPr/>
        </p:nvSpPr>
        <p:spPr>
          <a:xfrm>
            <a:off x="1907704" y="1748527"/>
            <a:ext cx="6172200" cy="1894362"/>
          </a:xfrm>
          <a:prstGeom prst="rect">
            <a:avLst/>
          </a:prstGeom>
        </p:spPr>
        <p:txBody>
          <a:bodyPr vert="horz" anchor="b">
            <a:normAutofit/>
          </a:bodyPr>
          <a:lstStyle>
            <a:lvl1pPr algn="l" rtl="0" eaLnBrk="1" latinLnBrk="0" hangingPunct="1">
              <a:spcBef>
                <a:spcPct val="0"/>
              </a:spcBef>
              <a:buNone/>
              <a:defRPr kumimoji="0" sz="3000" b="1" kern="1200" cap="small" baseline="0">
                <a:solidFill>
                  <a:schemeClr val="tx2"/>
                </a:solidFill>
                <a:latin typeface="+mj-lt"/>
                <a:ea typeface="+mj-ea"/>
                <a:cs typeface="+mj-cs"/>
              </a:defRPr>
            </a:lvl1pPr>
          </a:lstStyle>
          <a:p>
            <a:pPr algn="ctr"/>
            <a:r>
              <a:rPr lang="zh-TW" altLang="en-US" sz="6600" dirty="0" smtClean="0">
                <a:latin typeface="標楷體" panose="03000509000000000000" pitchFamily="65" charset="-120"/>
                <a:ea typeface="標楷體" panose="03000509000000000000" pitchFamily="65" charset="-120"/>
              </a:rPr>
              <a:t>健有體會</a:t>
            </a:r>
            <a:endParaRPr lang="zh-TW" altLang="en-US" sz="6600" dirty="0">
              <a:latin typeface="標楷體" panose="03000509000000000000" pitchFamily="65" charset="-120"/>
              <a:ea typeface="標楷體" panose="03000509000000000000" pitchFamily="65" charset="-120"/>
            </a:endParaRPr>
          </a:p>
        </p:txBody>
      </p:sp>
      <p:pic>
        <p:nvPicPr>
          <p:cNvPr id="5125" name="Picture 5"/>
          <p:cNvPicPr>
            <a:picLocks noChangeAspect="1" noChangeArrowheads="1"/>
          </p:cNvPicPr>
          <p:nvPr/>
        </p:nvPicPr>
        <p:blipFill>
          <a:blip r:embed="rId2">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763688" y="3642889"/>
            <a:ext cx="7077075" cy="2381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1769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z="4000" dirty="0">
                <a:latin typeface="微軟正黑體" panose="020B0604030504040204" pitchFamily="34" charset="-120"/>
                <a:ea typeface="微軟正黑體" panose="020B0604030504040204" pitchFamily="34" charset="-120"/>
              </a:rPr>
              <a:t>健康與體育</a:t>
            </a:r>
            <a:r>
              <a:rPr lang="zh-TW" altLang="en-US" sz="4000" dirty="0" smtClean="0">
                <a:latin typeface="微軟正黑體" panose="020B0604030504040204" pitchFamily="34" charset="-120"/>
                <a:ea typeface="微軟正黑體" panose="020B0604030504040204" pitchFamily="34" charset="-120"/>
              </a:rPr>
              <a:t>領域課程綱要</a:t>
            </a:r>
            <a:endParaRPr lang="zh-TW" altLang="en-US" sz="4000" dirty="0">
              <a:latin typeface="微軟正黑體" panose="020B0604030504040204" pitchFamily="34" charset="-120"/>
              <a:ea typeface="微軟正黑體" panose="020B0604030504040204" pitchFamily="34" charset="-120"/>
            </a:endParaRPr>
          </a:p>
        </p:txBody>
      </p:sp>
      <p:sp>
        <p:nvSpPr>
          <p:cNvPr id="3" name="內容版面配置區 2"/>
          <p:cNvSpPr>
            <a:spLocks noGrp="1"/>
          </p:cNvSpPr>
          <p:nvPr>
            <p:ph sz="quarter" idx="1"/>
          </p:nvPr>
        </p:nvSpPr>
        <p:spPr>
          <a:xfrm>
            <a:off x="971600" y="1628800"/>
            <a:ext cx="7467600" cy="4873752"/>
          </a:xfrm>
        </p:spPr>
        <p:txBody>
          <a:bodyPr>
            <a:normAutofit/>
          </a:bodyPr>
          <a:lstStyle/>
          <a:p>
            <a:pPr marL="0" indent="0">
              <a:buNone/>
            </a:pPr>
            <a:r>
              <a:rPr lang="zh-TW" altLang="en-US" sz="3600" dirty="0" smtClean="0">
                <a:latin typeface="標楷體" panose="03000509000000000000" pitchFamily="65" charset="-120"/>
                <a:ea typeface="標楷體" panose="03000509000000000000" pitchFamily="65" charset="-120"/>
              </a:rPr>
              <a:t>壹、基本理念</a:t>
            </a:r>
            <a:endParaRPr lang="en-US" altLang="zh-TW" sz="3600" dirty="0" smtClean="0">
              <a:latin typeface="標楷體" panose="03000509000000000000" pitchFamily="65" charset="-120"/>
              <a:ea typeface="標楷體" panose="03000509000000000000" pitchFamily="65" charset="-120"/>
            </a:endParaRPr>
          </a:p>
          <a:p>
            <a:pPr marL="0" indent="0">
              <a:buNone/>
            </a:pPr>
            <a:r>
              <a:rPr lang="zh-TW" altLang="en-US" sz="3600" dirty="0" smtClean="0">
                <a:latin typeface="標楷體" panose="03000509000000000000" pitchFamily="65" charset="-120"/>
                <a:ea typeface="標楷體" panose="03000509000000000000" pitchFamily="65" charset="-120"/>
              </a:rPr>
              <a:t>貳、課程目標</a:t>
            </a:r>
            <a:endParaRPr lang="en-US" altLang="zh-TW" sz="3600" dirty="0" smtClean="0">
              <a:latin typeface="標楷體" panose="03000509000000000000" pitchFamily="65" charset="-120"/>
              <a:ea typeface="標楷體" panose="03000509000000000000" pitchFamily="65" charset="-120"/>
            </a:endParaRPr>
          </a:p>
          <a:p>
            <a:pPr marL="0" indent="0">
              <a:buNone/>
            </a:pPr>
            <a:r>
              <a:rPr lang="zh-TW" altLang="en-US" sz="3600" dirty="0" smtClean="0">
                <a:latin typeface="標楷體" panose="03000509000000000000" pitchFamily="65" charset="-120"/>
                <a:ea typeface="標楷體" panose="03000509000000000000" pitchFamily="65" charset="-120"/>
              </a:rPr>
              <a:t>叁、時間分配及科目組合</a:t>
            </a:r>
            <a:endParaRPr lang="en-US" altLang="zh-TW" sz="3600" dirty="0" smtClean="0">
              <a:latin typeface="標楷體" panose="03000509000000000000" pitchFamily="65" charset="-120"/>
              <a:ea typeface="標楷體" panose="03000509000000000000" pitchFamily="65" charset="-120"/>
            </a:endParaRPr>
          </a:p>
          <a:p>
            <a:pPr marL="0" indent="0">
              <a:buNone/>
            </a:pPr>
            <a:r>
              <a:rPr lang="zh-TW" altLang="en-US" sz="3600" dirty="0" smtClean="0">
                <a:latin typeface="標楷體" panose="03000509000000000000" pitchFamily="65" charset="-120"/>
                <a:ea typeface="標楷體" panose="03000509000000000000" pitchFamily="65" charset="-120"/>
              </a:rPr>
              <a:t>肆、核心素養</a:t>
            </a:r>
            <a:endParaRPr lang="en-US" altLang="zh-TW" sz="3600" dirty="0" smtClean="0">
              <a:latin typeface="標楷體" panose="03000509000000000000" pitchFamily="65" charset="-120"/>
              <a:ea typeface="標楷體" panose="03000509000000000000" pitchFamily="65" charset="-120"/>
            </a:endParaRPr>
          </a:p>
          <a:p>
            <a:pPr marL="0" indent="0">
              <a:buNone/>
            </a:pPr>
            <a:r>
              <a:rPr lang="zh-TW" altLang="en-US" sz="3600" dirty="0" smtClean="0">
                <a:latin typeface="標楷體" panose="03000509000000000000" pitchFamily="65" charset="-120"/>
                <a:ea typeface="標楷體" panose="03000509000000000000" pitchFamily="65" charset="-120"/>
              </a:rPr>
              <a:t>伍、學習重點</a:t>
            </a:r>
            <a:endParaRPr lang="en-US" altLang="zh-TW" sz="3600" dirty="0" smtClean="0">
              <a:latin typeface="標楷體" panose="03000509000000000000" pitchFamily="65" charset="-120"/>
              <a:ea typeface="標楷體" panose="03000509000000000000" pitchFamily="65" charset="-120"/>
            </a:endParaRPr>
          </a:p>
          <a:p>
            <a:pPr marL="0" indent="0">
              <a:buNone/>
            </a:pPr>
            <a:r>
              <a:rPr lang="zh-TW" altLang="en-US" sz="3600" dirty="0" smtClean="0">
                <a:latin typeface="標楷體" panose="03000509000000000000" pitchFamily="65" charset="-120"/>
                <a:ea typeface="標楷體" panose="03000509000000000000" pitchFamily="65" charset="-120"/>
              </a:rPr>
              <a:t>陸、實施要點</a:t>
            </a:r>
            <a:endParaRPr lang="en-US" altLang="zh-TW" sz="3600" dirty="0" smtClean="0">
              <a:latin typeface="標楷體" panose="03000509000000000000" pitchFamily="65" charset="-120"/>
              <a:ea typeface="標楷體" panose="03000509000000000000" pitchFamily="65" charset="-120"/>
            </a:endParaRPr>
          </a:p>
          <a:p>
            <a:pPr marL="0" indent="0">
              <a:buNone/>
            </a:pPr>
            <a:r>
              <a:rPr lang="zh-TW" altLang="en-US" sz="3600" dirty="0" smtClean="0">
                <a:latin typeface="標楷體" panose="03000509000000000000" pitchFamily="65" charset="-120"/>
                <a:ea typeface="標楷體" panose="03000509000000000000" pitchFamily="65" charset="-120"/>
              </a:rPr>
              <a:t>柒、附錄</a:t>
            </a:r>
            <a:endParaRPr lang="en-US" altLang="zh-TW" sz="3600" dirty="0" smtClean="0">
              <a:latin typeface="標楷體" panose="03000509000000000000" pitchFamily="65" charset="-120"/>
              <a:ea typeface="標楷體" panose="03000509000000000000" pitchFamily="65" charset="-120"/>
            </a:endParaRPr>
          </a:p>
          <a:p>
            <a:pPr marL="457200" indent="-457200">
              <a:buFont typeface="+mj-ea"/>
              <a:buAutoNum type="ea1ChtPeriod"/>
            </a:pPr>
            <a:endParaRPr lang="zh-TW" altLang="en-US" sz="3600" dirty="0">
              <a:latin typeface="標楷體" panose="03000509000000000000" pitchFamily="65" charset="-120"/>
              <a:ea typeface="標楷體" panose="03000509000000000000" pitchFamily="65" charset="-120"/>
            </a:endParaRPr>
          </a:p>
        </p:txBody>
      </p:sp>
      <p:pic>
        <p:nvPicPr>
          <p:cNvPr id="1027" name="Picture 3"/>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6094"/>
          <a:stretch/>
        </p:blipFill>
        <p:spPr bwMode="auto">
          <a:xfrm>
            <a:off x="3995936" y="4077073"/>
            <a:ext cx="4203645" cy="2502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465439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4294967295"/>
          </p:nvPr>
        </p:nvSpPr>
        <p:spPr>
          <a:xfrm>
            <a:off x="6827404" y="6555110"/>
            <a:ext cx="2057400" cy="365125"/>
          </a:xfrm>
          <a:prstGeom prst="rect">
            <a:avLst/>
          </a:prstGeom>
        </p:spPr>
        <p:txBody>
          <a:bodyPr/>
          <a:lstStyle/>
          <a:p>
            <a:fld id="{A5D60DA8-43B6-4522-9FD3-91AEFA8EA617}" type="slidenum">
              <a:rPr lang="zh-TW" altLang="en-US" smtClean="0"/>
              <a:t>4</a:t>
            </a:fld>
            <a:endParaRPr lang="zh-TW" altLang="en-US" dirty="0"/>
          </a:p>
        </p:txBody>
      </p:sp>
      <p:sp>
        <p:nvSpPr>
          <p:cNvPr id="6" name="內容版面配置區 2"/>
          <p:cNvSpPr txBox="1"/>
          <p:nvPr/>
        </p:nvSpPr>
        <p:spPr bwMode="auto">
          <a:xfrm>
            <a:off x="822343" y="1700808"/>
            <a:ext cx="7597744" cy="3001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342900" indent="-342900" algn="l" rtl="0" fontAlgn="base">
              <a:spcBef>
                <a:spcPct val="20000"/>
              </a:spcBef>
              <a:spcAft>
                <a:spcPct val="0"/>
              </a:spcAft>
              <a:buClr>
                <a:schemeClr val="tx2"/>
              </a:buClr>
              <a:buFont typeface="Wingdings" panose="05000000000000000000" pitchFamily="2" charset="2"/>
              <a:buChar char="v"/>
              <a:defRPr sz="2800"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6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ts val="4200"/>
              </a:lnSpc>
              <a:spcBef>
                <a:spcPts val="0"/>
              </a:spcBef>
              <a:buClr>
                <a:srgbClr val="3491C4"/>
              </a:buClr>
              <a:buNone/>
              <a:defRPr/>
            </a:pPr>
            <a:r>
              <a:rPr lang="zh-TW" altLang="en-US" sz="3200" dirty="0" smtClean="0">
                <a:ln w="1905"/>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主要</a:t>
            </a:r>
            <a:r>
              <a:rPr lang="zh-TW" altLang="en-US" sz="3200" dirty="0">
                <a:ln w="1905"/>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在於培養具備</a:t>
            </a:r>
            <a:r>
              <a:rPr lang="zh-TW" altLang="en-US" sz="3200" dirty="0">
                <a:ln w="1905"/>
                <a:solidFill>
                  <a:srgbClr val="FF0000"/>
                </a:solidFill>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健康生活與終身</a:t>
            </a:r>
            <a:r>
              <a:rPr lang="zh-TW" altLang="en-US" sz="3200" dirty="0" smtClean="0">
                <a:ln w="1905"/>
                <a:solidFill>
                  <a:srgbClr val="FF0000"/>
                </a:solidFill>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運動 知識</a:t>
            </a:r>
            <a:r>
              <a:rPr lang="zh-TW" altLang="en-US" sz="3200" dirty="0">
                <a:ln w="1905"/>
                <a:solidFill>
                  <a:srgbClr val="FF0000"/>
                </a:solidFill>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、能力與態度</a:t>
            </a:r>
            <a:r>
              <a:rPr lang="zh-TW" altLang="en-US" sz="3200" dirty="0">
                <a:ln w="1905"/>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的健全國民</a:t>
            </a:r>
            <a:r>
              <a:rPr lang="zh-TW" altLang="en-US" sz="3200" dirty="0" smtClean="0">
                <a:ln w="1905"/>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，以呼應 十二年</a:t>
            </a:r>
            <a:r>
              <a:rPr lang="zh-TW" altLang="en-US" sz="3200" dirty="0">
                <a:ln w="1905"/>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國民基本教育「</a:t>
            </a:r>
            <a:r>
              <a:rPr lang="zh-TW" altLang="en-US" sz="3200" dirty="0">
                <a:ln w="1905"/>
                <a:solidFill>
                  <a:srgbClr val="FF0000"/>
                </a:solidFill>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成就每一個孩子</a:t>
            </a:r>
            <a:r>
              <a:rPr lang="zh-TW" altLang="en-US" sz="3200" dirty="0">
                <a:ln w="1905"/>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」的願</a:t>
            </a:r>
            <a:r>
              <a:rPr lang="zh-TW" altLang="en-US" sz="3200" dirty="0" smtClean="0">
                <a:ln w="1905"/>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景。</a:t>
            </a:r>
            <a:endParaRPr kumimoji="0" lang="zh-TW" altLang="en-US" sz="3200" i="0" u="none" strike="noStrike" kern="1200" normalizeH="0" baseline="0" noProof="0" dirty="0">
              <a:ln w="1905"/>
              <a:effectLst>
                <a:innerShdw blurRad="69850" dist="43180" dir="5400000">
                  <a:srgbClr val="000000">
                    <a:alpha val="65000"/>
                  </a:srgbClr>
                </a:innerShdw>
              </a:effectLst>
              <a:uLnTx/>
              <a:uFillTx/>
              <a:latin typeface="微軟正黑體" panose="020B0604030504040204" pitchFamily="34" charset="-120"/>
              <a:ea typeface="微軟正黑體" panose="020B0604030504040204" pitchFamily="34" charset="-120"/>
            </a:endParaRPr>
          </a:p>
        </p:txBody>
      </p:sp>
      <p:sp>
        <p:nvSpPr>
          <p:cNvPr id="14" name="標題 1"/>
          <p:cNvSpPr>
            <a:spLocks noGrp="1"/>
          </p:cNvSpPr>
          <p:nvPr>
            <p:ph type="title"/>
          </p:nvPr>
        </p:nvSpPr>
        <p:spPr>
          <a:xfrm>
            <a:off x="457200" y="332656"/>
            <a:ext cx="4618856" cy="1143000"/>
          </a:xfrm>
        </p:spPr>
        <p:txBody>
          <a:bodyPr/>
          <a:lstStyle/>
          <a:p>
            <a:pPr algn="l" defTabSz="1955800">
              <a:lnSpc>
                <a:spcPct val="90000"/>
              </a:lnSpc>
              <a:spcAft>
                <a:spcPct val="35000"/>
              </a:spcAft>
            </a:pPr>
            <a:r>
              <a:rPr kumimoji="1" lang="zh-TW" altLang="en-US" sz="4000" b="1" dirty="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壹</a:t>
            </a:r>
            <a:r>
              <a:rPr kumimoji="1" lang="zh-TW" altLang="en-US" sz="4000" b="1" dirty="0" smtClean="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a:t>
            </a:r>
            <a:r>
              <a:rPr kumimoji="1" lang="zh-TW" altLang="en-US" sz="4000" b="1" dirty="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基本理念</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897441">
            <a:off x="481216" y="3835131"/>
            <a:ext cx="3687248" cy="2641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118604">
            <a:off x="4763425" y="3902279"/>
            <a:ext cx="3298070" cy="2269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Shape 630"/>
          <p:cNvSpPr txBox="1">
            <a:spLocks noChangeArrowheads="1"/>
          </p:cNvSpPr>
          <p:nvPr/>
        </p:nvSpPr>
        <p:spPr bwMode="auto">
          <a:xfrm>
            <a:off x="714073" y="6241743"/>
            <a:ext cx="3221533"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Font typeface="Arial" pitchFamily="34" charset="0"/>
              <a:buChar char="•"/>
              <a:defRPr sz="3200">
                <a:solidFill>
                  <a:schemeClr val="tx1"/>
                </a:solidFill>
                <a:latin typeface="Calibri" pitchFamily="34" charset="0"/>
                <a:ea typeface="新細明體" pitchFamily="18" charset="-120"/>
              </a:defRPr>
            </a:lvl1pPr>
            <a:lvl2pPr marL="742950" indent="-285750">
              <a:spcBef>
                <a:spcPct val="20000"/>
              </a:spcBef>
              <a:buFont typeface="Arial" pitchFamily="34"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pitchFamily="34"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pitchFamily="34"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pitchFamily="34"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9pPr>
          </a:lstStyle>
          <a:p>
            <a:pPr eaLnBrk="1" hangingPunct="1">
              <a:spcBef>
                <a:spcPct val="0"/>
              </a:spcBef>
              <a:buSzPct val="25000"/>
              <a:buFontTx/>
              <a:buNone/>
            </a:pPr>
            <a:r>
              <a:rPr lang="en-US" altLang="zh-TW" sz="1600" b="1" dirty="0" err="1">
                <a:solidFill>
                  <a:prstClr val="black"/>
                </a:solidFill>
                <a:latin typeface="Microsoft JhengHei" charset="-120"/>
                <a:ea typeface="Microsoft JhengHei" charset="-120"/>
                <a:cs typeface="Microsoft JhengHei" charset="-120"/>
                <a:sym typeface="Calibri" pitchFamily="34" charset="0"/>
              </a:rPr>
              <a:t>圖片來源</a:t>
            </a:r>
            <a:r>
              <a:rPr lang="en-US" altLang="zh-TW" sz="1600" b="1" dirty="0" smtClean="0">
                <a:solidFill>
                  <a:prstClr val="black"/>
                </a:solidFill>
                <a:latin typeface="Microsoft JhengHei" charset="-120"/>
                <a:ea typeface="Microsoft JhengHei" charset="-120"/>
                <a:cs typeface="Microsoft JhengHei" charset="-120"/>
                <a:sym typeface="Calibri" pitchFamily="34" charset="0"/>
              </a:rPr>
              <a:t>：</a:t>
            </a:r>
            <a:r>
              <a:rPr lang="zh-TW" altLang="en-US" sz="1600" b="1" dirty="0" smtClean="0">
                <a:solidFill>
                  <a:prstClr val="black"/>
                </a:solidFill>
                <a:latin typeface="Microsoft JhengHei" charset="-120"/>
                <a:ea typeface="Microsoft JhengHei" charset="-120"/>
                <a:cs typeface="Microsoft JhengHei" charset="-120"/>
                <a:sym typeface="Calibri" pitchFamily="34" charset="0"/>
              </a:rPr>
              <a:t>有效教學公播版簡報</a:t>
            </a:r>
            <a:endParaRPr lang="en-US" altLang="zh-TW" sz="1600" b="1" dirty="0">
              <a:solidFill>
                <a:prstClr val="black"/>
              </a:solidFill>
              <a:latin typeface="Microsoft JhengHei" charset="-120"/>
              <a:ea typeface="Microsoft JhengHei" charset="-120"/>
              <a:cs typeface="Microsoft JhengHei" charset="-120"/>
              <a:sym typeface="Calibri" pitchFamily="34" charset="0"/>
            </a:endParaRPr>
          </a:p>
        </p:txBody>
      </p:sp>
    </p:spTree>
    <p:extLst>
      <p:ext uri="{BB962C8B-B14F-4D97-AF65-F5344CB8AC3E}">
        <p14:creationId xmlns:p14="http://schemas.microsoft.com/office/powerpoint/2010/main" val="1340592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群組 4"/>
          <p:cNvGrpSpPr/>
          <p:nvPr/>
        </p:nvGrpSpPr>
        <p:grpSpPr>
          <a:xfrm>
            <a:off x="4353771" y="404664"/>
            <a:ext cx="4214537" cy="2954757"/>
            <a:chOff x="1163979" y="4558185"/>
            <a:chExt cx="4214537" cy="2954757"/>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439570">
              <a:off x="4192852" y="4558185"/>
              <a:ext cx="1185664" cy="1198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弧形 2"/>
            <p:cNvSpPr/>
            <p:nvPr/>
          </p:nvSpPr>
          <p:spPr>
            <a:xfrm rot="18948265">
              <a:off x="1163979" y="5667825"/>
              <a:ext cx="2214140" cy="1845117"/>
            </a:xfrm>
            <a:prstGeom prst="arc">
              <a:avLst>
                <a:gd name="adj1" fmla="val 16200000"/>
                <a:gd name="adj2" fmla="val 21100345"/>
              </a:avLst>
            </a:prstGeom>
            <a:ln w="28575">
              <a:solidFill>
                <a:srgbClr val="F87305"/>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solidFill>
                  <a:schemeClr val="accent6">
                    <a:lumMod val="75000"/>
                  </a:schemeClr>
                </a:solidFill>
              </a:endParaRPr>
            </a:p>
          </p:txBody>
        </p:sp>
        <p:sp>
          <p:nvSpPr>
            <p:cNvPr id="8" name="橢圓 7"/>
            <p:cNvSpPr/>
            <p:nvPr/>
          </p:nvSpPr>
          <p:spPr>
            <a:xfrm rot="18948265">
              <a:off x="2789242" y="5822706"/>
              <a:ext cx="432048" cy="432048"/>
            </a:xfrm>
            <a:prstGeom prst="ellipse">
              <a:avLst/>
            </a:prstGeom>
            <a:noFill/>
            <a:ln>
              <a:solidFill>
                <a:srgbClr val="F8730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弧形 8"/>
            <p:cNvSpPr/>
            <p:nvPr/>
          </p:nvSpPr>
          <p:spPr>
            <a:xfrm rot="18837821">
              <a:off x="2361528" y="5660201"/>
              <a:ext cx="1898424" cy="868118"/>
            </a:xfrm>
            <a:prstGeom prst="arc">
              <a:avLst/>
            </a:prstGeom>
            <a:ln w="28575">
              <a:solidFill>
                <a:srgbClr val="F87305"/>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grpSp>
      <p:sp>
        <p:nvSpPr>
          <p:cNvPr id="4" name="投影片編號版面配置區 3"/>
          <p:cNvSpPr>
            <a:spLocks noGrp="1"/>
          </p:cNvSpPr>
          <p:nvPr>
            <p:ph type="sldNum" sz="quarter" idx="4294967295"/>
          </p:nvPr>
        </p:nvSpPr>
        <p:spPr>
          <a:xfrm>
            <a:off x="6553200" y="6356350"/>
            <a:ext cx="2133600" cy="365125"/>
          </a:xfrm>
          <a:prstGeom prst="rect">
            <a:avLst/>
          </a:prstGeom>
        </p:spPr>
        <p:txBody>
          <a:bodyPr/>
          <a:lstStyle/>
          <a:p>
            <a:fld id="{877719EC-D75B-4B17-9C97-C8B9AFC69699}" type="slidenum">
              <a:rPr lang="zh-TW" altLang="en-US" smtClean="0"/>
              <a:pPr/>
              <a:t>5</a:t>
            </a:fld>
            <a:endParaRPr lang="zh-TW" altLang="en-US"/>
          </a:p>
        </p:txBody>
      </p:sp>
      <p:sp>
        <p:nvSpPr>
          <p:cNvPr id="6" name="標題 1"/>
          <p:cNvSpPr>
            <a:spLocks noGrp="1"/>
          </p:cNvSpPr>
          <p:nvPr>
            <p:ph type="title"/>
          </p:nvPr>
        </p:nvSpPr>
        <p:spPr>
          <a:xfrm>
            <a:off x="467544" y="161264"/>
            <a:ext cx="4618856" cy="1143000"/>
          </a:xfrm>
        </p:spPr>
        <p:txBody>
          <a:bodyPr/>
          <a:lstStyle/>
          <a:p>
            <a:pPr algn="l" defTabSz="1955800">
              <a:lnSpc>
                <a:spcPct val="90000"/>
              </a:lnSpc>
              <a:spcAft>
                <a:spcPct val="35000"/>
              </a:spcAft>
            </a:pPr>
            <a:r>
              <a:rPr kumimoji="1" lang="zh-TW" altLang="en-US" sz="4000" b="1" dirty="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貳</a:t>
            </a:r>
            <a:r>
              <a:rPr kumimoji="1" lang="zh-TW" altLang="en-US" sz="4000" b="1" dirty="0" smtClean="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a:t>
            </a:r>
            <a:r>
              <a:rPr kumimoji="1" lang="zh-TW" altLang="en-US" sz="4000" b="1" dirty="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課程目標</a:t>
            </a:r>
          </a:p>
        </p:txBody>
      </p:sp>
      <p:graphicFrame>
        <p:nvGraphicFramePr>
          <p:cNvPr id="10" name="表格 9"/>
          <p:cNvGraphicFramePr>
            <a:graphicFrameLocks noGrp="1"/>
          </p:cNvGraphicFramePr>
          <p:nvPr>
            <p:extLst>
              <p:ext uri="{D42A27DB-BD31-4B8C-83A1-F6EECF244321}">
                <p14:modId xmlns:p14="http://schemas.microsoft.com/office/powerpoint/2010/main" val="2417747687"/>
              </p:ext>
            </p:extLst>
          </p:nvPr>
        </p:nvGraphicFramePr>
        <p:xfrm>
          <a:off x="2187202" y="1637806"/>
          <a:ext cx="5269461" cy="4464496"/>
        </p:xfrm>
        <a:graphic>
          <a:graphicData uri="http://schemas.openxmlformats.org/drawingml/2006/table">
            <a:tbl>
              <a:tblPr firstRow="1" bandRow="1">
                <a:tableStyleId>{0505E3EF-67EA-436B-97B2-0124C06EBD24}</a:tableStyleId>
              </a:tblPr>
              <a:tblGrid>
                <a:gridCol w="1756487">
                  <a:extLst>
                    <a:ext uri="{9D8B030D-6E8A-4147-A177-3AD203B41FA5}">
                      <a16:colId xmlns:a16="http://schemas.microsoft.com/office/drawing/2014/main" val="20000"/>
                    </a:ext>
                  </a:extLst>
                </a:gridCol>
                <a:gridCol w="1756487">
                  <a:extLst>
                    <a:ext uri="{9D8B030D-6E8A-4147-A177-3AD203B41FA5}">
                      <a16:colId xmlns:a16="http://schemas.microsoft.com/office/drawing/2014/main" val="20001"/>
                    </a:ext>
                  </a:extLst>
                </a:gridCol>
                <a:gridCol w="1756487">
                  <a:extLst>
                    <a:ext uri="{9D8B030D-6E8A-4147-A177-3AD203B41FA5}">
                      <a16:colId xmlns:a16="http://schemas.microsoft.com/office/drawing/2014/main" val="20002"/>
                    </a:ext>
                  </a:extLst>
                </a:gridCol>
              </a:tblGrid>
              <a:tr h="1477648">
                <a:tc>
                  <a:txBody>
                    <a:bodyPr/>
                    <a:lstStyle/>
                    <a:p>
                      <a:pPr algn="ctr" rtl="0" eaLnBrk="0" fontAlgn="base" hangingPunct="0">
                        <a:spcBef>
                          <a:spcPct val="0"/>
                        </a:spcBef>
                        <a:spcAft>
                          <a:spcPct val="0"/>
                        </a:spcAft>
                      </a:pPr>
                      <a:r>
                        <a:rPr lang="zh-TW" altLang="en-US" sz="2800" b="1" kern="1200" dirty="0" smtClean="0">
                          <a:solidFill>
                            <a:schemeClr val="accent3">
                              <a:lumMod val="50000"/>
                            </a:schemeClr>
                          </a:solidFill>
                          <a:latin typeface="微軟正黑體" pitchFamily="34" charset="-120"/>
                          <a:ea typeface="微軟正黑體" pitchFamily="34" charset="-120"/>
                          <a:cs typeface="+mj-cs"/>
                          <a:hlinkClick r:id="" action="ppaction://noaction"/>
                        </a:rPr>
                        <a:t>知識</a:t>
                      </a:r>
                      <a:endParaRPr lang="en-US" altLang="zh-TW" sz="2800" b="1" kern="1200" dirty="0" smtClean="0">
                        <a:solidFill>
                          <a:schemeClr val="accent3">
                            <a:lumMod val="50000"/>
                          </a:schemeClr>
                        </a:solidFill>
                        <a:latin typeface="微軟正黑體" pitchFamily="34" charset="-120"/>
                        <a:ea typeface="微軟正黑體" pitchFamily="34" charset="-120"/>
                        <a:cs typeface="+mj-cs"/>
                        <a:hlinkClick r:id="" action="ppaction://noaction"/>
                      </a:endParaRPr>
                    </a:p>
                    <a:p>
                      <a:pPr algn="ctr" rtl="0" eaLnBrk="0" fontAlgn="base" hangingPunct="0">
                        <a:spcBef>
                          <a:spcPct val="0"/>
                        </a:spcBef>
                        <a:spcAft>
                          <a:spcPct val="0"/>
                        </a:spcAft>
                      </a:pPr>
                      <a:r>
                        <a:rPr lang="zh-TW" altLang="en-US" sz="2800" b="1" kern="1200" dirty="0" smtClean="0">
                          <a:solidFill>
                            <a:schemeClr val="accent3">
                              <a:lumMod val="50000"/>
                            </a:schemeClr>
                          </a:solidFill>
                          <a:latin typeface="微軟正黑體" pitchFamily="34" charset="-120"/>
                          <a:ea typeface="微軟正黑體" pitchFamily="34" charset="-120"/>
                          <a:cs typeface="+mj-cs"/>
                          <a:hlinkClick r:id="" action="ppaction://noaction"/>
                        </a:rPr>
                        <a:t>態度</a:t>
                      </a:r>
                      <a:endParaRPr lang="en-US" altLang="zh-TW" sz="2800" b="1" kern="1200" dirty="0" smtClean="0">
                        <a:solidFill>
                          <a:schemeClr val="accent3">
                            <a:lumMod val="50000"/>
                          </a:schemeClr>
                        </a:solidFill>
                        <a:latin typeface="微軟正黑體" pitchFamily="34" charset="-120"/>
                        <a:ea typeface="微軟正黑體" pitchFamily="34" charset="-120"/>
                        <a:cs typeface="+mj-cs"/>
                        <a:hlinkClick r:id="" action="ppaction://noaction"/>
                      </a:endParaRPr>
                    </a:p>
                    <a:p>
                      <a:pPr algn="ctr" rtl="0" eaLnBrk="0" fontAlgn="base" hangingPunct="0">
                        <a:spcBef>
                          <a:spcPct val="0"/>
                        </a:spcBef>
                        <a:spcAft>
                          <a:spcPct val="0"/>
                        </a:spcAft>
                      </a:pPr>
                      <a:r>
                        <a:rPr lang="zh-TW" altLang="en-US" sz="2800" b="1" kern="1200" dirty="0" smtClean="0">
                          <a:solidFill>
                            <a:schemeClr val="accent3">
                              <a:lumMod val="50000"/>
                            </a:schemeClr>
                          </a:solidFill>
                          <a:latin typeface="微軟正黑體" pitchFamily="34" charset="-120"/>
                          <a:ea typeface="微軟正黑體" pitchFamily="34" charset="-120"/>
                          <a:cs typeface="+mj-cs"/>
                          <a:hlinkClick r:id="" action="ppaction://noaction"/>
                        </a:rPr>
                        <a:t>技能</a:t>
                      </a:r>
                      <a:endParaRPr lang="zh-TW" altLang="en-US" sz="2800" b="1" kern="1200" dirty="0">
                        <a:solidFill>
                          <a:schemeClr val="accent3">
                            <a:lumMod val="50000"/>
                          </a:schemeClr>
                        </a:solidFill>
                        <a:latin typeface="微軟正黑體" pitchFamily="34" charset="-120"/>
                        <a:ea typeface="微軟正黑體" pitchFamily="34" charset="-120"/>
                        <a:cs typeface="+mj-cs"/>
                      </a:endParaRPr>
                    </a:p>
                  </a:txBody>
                  <a:tcPr anchor="ctr"/>
                </a:tc>
                <a:tc>
                  <a:txBody>
                    <a:bodyPr/>
                    <a:lstStyle/>
                    <a:p>
                      <a:pPr algn="ctr"/>
                      <a:r>
                        <a:rPr lang="zh-TW" altLang="en-US" sz="2800" dirty="0" smtClean="0">
                          <a:solidFill>
                            <a:schemeClr val="accent3">
                              <a:lumMod val="50000"/>
                            </a:schemeClr>
                          </a:solidFill>
                          <a:latin typeface="微軟正黑體" panose="020B0604030504040204" pitchFamily="34" charset="-120"/>
                          <a:ea typeface="微軟正黑體" panose="020B0604030504040204" pitchFamily="34" charset="-120"/>
                        </a:rPr>
                        <a:t>習慣</a:t>
                      </a:r>
                      <a:endParaRPr lang="zh-TW" altLang="en-US" sz="2800" dirty="0">
                        <a:solidFill>
                          <a:schemeClr val="accent3">
                            <a:lumMod val="50000"/>
                          </a:schemeClr>
                        </a:solidFill>
                        <a:latin typeface="微軟正黑體" panose="020B0604030504040204" pitchFamily="34" charset="-120"/>
                        <a:ea typeface="微軟正黑體" panose="020B0604030504040204" pitchFamily="34" charset="-120"/>
                      </a:endParaRPr>
                    </a:p>
                  </a:txBody>
                  <a:tcPr anchor="ctr"/>
                </a:tc>
                <a:tc>
                  <a:txBody>
                    <a:bodyPr/>
                    <a:lstStyle/>
                    <a:p>
                      <a:pPr algn="ctr"/>
                      <a:r>
                        <a:rPr lang="zh-TW" altLang="en-US" sz="2800" dirty="0" smtClean="0">
                          <a:solidFill>
                            <a:schemeClr val="accent3">
                              <a:lumMod val="50000"/>
                            </a:schemeClr>
                          </a:solidFill>
                          <a:latin typeface="微軟正黑體" panose="020B0604030504040204" pitchFamily="34" charset="-120"/>
                          <a:ea typeface="微軟正黑體" panose="020B0604030504040204" pitchFamily="34" charset="-120"/>
                        </a:rPr>
                        <a:t>解決問題</a:t>
                      </a:r>
                      <a:r>
                        <a:rPr lang="en-US" altLang="zh-TW" sz="2800" dirty="0" smtClean="0">
                          <a:solidFill>
                            <a:schemeClr val="accent3">
                              <a:lumMod val="50000"/>
                            </a:schemeClr>
                          </a:solidFill>
                          <a:latin typeface="微軟正黑體" panose="020B0604030504040204" pitchFamily="34" charset="-120"/>
                          <a:ea typeface="微軟正黑體" panose="020B0604030504040204" pitchFamily="34" charset="-120"/>
                        </a:rPr>
                        <a:t>&amp;</a:t>
                      </a:r>
                    </a:p>
                    <a:p>
                      <a:pPr algn="ctr"/>
                      <a:r>
                        <a:rPr lang="zh-TW" altLang="en-US" sz="2800" dirty="0" smtClean="0">
                          <a:solidFill>
                            <a:schemeClr val="accent3">
                              <a:lumMod val="50000"/>
                            </a:schemeClr>
                          </a:solidFill>
                          <a:latin typeface="微軟正黑體" panose="020B0604030504040204" pitchFamily="34" charset="-120"/>
                          <a:ea typeface="微軟正黑體" panose="020B0604030504040204" pitchFamily="34" charset="-120"/>
                        </a:rPr>
                        <a:t>規劃執行</a:t>
                      </a:r>
                      <a:endParaRPr lang="zh-TW" altLang="en-US" sz="2800" dirty="0">
                        <a:solidFill>
                          <a:schemeClr val="accent3">
                            <a:lumMod val="50000"/>
                          </a:schemeClr>
                        </a:solidFill>
                        <a:latin typeface="微軟正黑體" panose="020B0604030504040204" pitchFamily="34" charset="-120"/>
                        <a:ea typeface="微軟正黑體" panose="020B0604030504040204" pitchFamily="34" charset="-120"/>
                      </a:endParaRPr>
                    </a:p>
                  </a:txBody>
                  <a:tcPr anchor="ctr"/>
                </a:tc>
                <a:extLst>
                  <a:ext uri="{0D108BD9-81ED-4DB2-BD59-A6C34878D82A}">
                    <a16:rowId xmlns:a16="http://schemas.microsoft.com/office/drawing/2014/main" val="10000"/>
                  </a:ext>
                </a:extLst>
              </a:tr>
              <a:tr h="1493424">
                <a:tc>
                  <a:txBody>
                    <a:bodyPr/>
                    <a:lstStyle/>
                    <a:p>
                      <a:pPr algn="ctr"/>
                      <a:r>
                        <a:rPr lang="zh-TW" altLang="en-US" sz="2800" dirty="0" smtClean="0">
                          <a:latin typeface="微軟正黑體" panose="020B0604030504040204" pitchFamily="34" charset="-120"/>
                          <a:ea typeface="微軟正黑體" panose="020B0604030504040204" pitchFamily="34" charset="-120"/>
                        </a:rPr>
                        <a:t>自我照護</a:t>
                      </a:r>
                      <a:endParaRPr lang="zh-TW" altLang="en-US" sz="2800" dirty="0">
                        <a:latin typeface="微軟正黑體" panose="020B0604030504040204" pitchFamily="34" charset="-120"/>
                        <a:ea typeface="微軟正黑體" panose="020B0604030504040204" pitchFamily="34" charset="-120"/>
                      </a:endParaRPr>
                    </a:p>
                  </a:txBody>
                  <a:tcPr anchor="ctr"/>
                </a:tc>
                <a:tc>
                  <a:txBody>
                    <a:bodyPr/>
                    <a:lstStyle/>
                    <a:p>
                      <a:pPr algn="ctr"/>
                      <a:r>
                        <a:rPr lang="zh-TW" altLang="en-US" sz="2800" dirty="0" smtClean="0">
                          <a:latin typeface="微軟正黑體" panose="020B0604030504040204" pitchFamily="34" charset="-120"/>
                          <a:ea typeface="微軟正黑體" panose="020B0604030504040204" pitchFamily="34" charset="-120"/>
                        </a:rPr>
                        <a:t>訊息思辨</a:t>
                      </a:r>
                      <a:endParaRPr lang="zh-TW" altLang="en-US" sz="2800" dirty="0">
                        <a:latin typeface="微軟正黑體" panose="020B0604030504040204" pitchFamily="34" charset="-120"/>
                        <a:ea typeface="微軟正黑體" panose="020B0604030504040204" pitchFamily="34" charset="-120"/>
                      </a:endParaRPr>
                    </a:p>
                  </a:txBody>
                  <a:tcPr anchor="ctr"/>
                </a:tc>
                <a:tc>
                  <a:txBody>
                    <a:bodyPr/>
                    <a:lstStyle/>
                    <a:p>
                      <a:pPr algn="ctr"/>
                      <a:r>
                        <a:rPr lang="zh-TW" altLang="en-US" sz="2800" dirty="0" smtClean="0">
                          <a:latin typeface="微軟正黑體" panose="020B0604030504040204" pitchFamily="34" charset="-120"/>
                          <a:ea typeface="微軟正黑體" panose="020B0604030504040204" pitchFamily="34" charset="-120"/>
                        </a:rPr>
                        <a:t>美學欣賞</a:t>
                      </a:r>
                      <a:r>
                        <a:rPr lang="en-US" altLang="zh-TW" sz="2800" dirty="0" smtClean="0">
                          <a:latin typeface="微軟正黑體" panose="020B0604030504040204" pitchFamily="34" charset="-120"/>
                          <a:ea typeface="微軟正黑體" panose="020B0604030504040204" pitchFamily="34" charset="-120"/>
                        </a:rPr>
                        <a:t>&amp;</a:t>
                      </a:r>
                    </a:p>
                    <a:p>
                      <a:pPr algn="ctr"/>
                      <a:r>
                        <a:rPr lang="zh-TW" altLang="en-US" sz="2800" dirty="0" smtClean="0">
                          <a:latin typeface="微軟正黑體" panose="020B0604030504040204" pitchFamily="34" charset="-120"/>
                          <a:ea typeface="微軟正黑體" panose="020B0604030504040204" pitchFamily="34" charset="-120"/>
                        </a:rPr>
                        <a:t>品質提升</a:t>
                      </a:r>
                      <a:endParaRPr lang="zh-TW" altLang="en-US" sz="2800" dirty="0">
                        <a:latin typeface="微軟正黑體" panose="020B0604030504040204" pitchFamily="34" charset="-120"/>
                        <a:ea typeface="微軟正黑體" panose="020B0604030504040204" pitchFamily="34" charset="-120"/>
                      </a:endParaRPr>
                    </a:p>
                  </a:txBody>
                  <a:tcPr anchor="ctr"/>
                </a:tc>
                <a:extLst>
                  <a:ext uri="{0D108BD9-81ED-4DB2-BD59-A6C34878D82A}">
                    <a16:rowId xmlns:a16="http://schemas.microsoft.com/office/drawing/2014/main" val="10001"/>
                  </a:ext>
                </a:extLst>
              </a:tr>
              <a:tr h="1493424">
                <a:tc>
                  <a:txBody>
                    <a:bodyPr/>
                    <a:lstStyle/>
                    <a:p>
                      <a:pPr algn="ctr"/>
                      <a:r>
                        <a:rPr lang="zh-TW" altLang="en-US" sz="2800" dirty="0" smtClean="0">
                          <a:latin typeface="微軟正黑體" panose="020B0604030504040204" pitchFamily="34" charset="-120"/>
                          <a:ea typeface="微軟正黑體" panose="020B0604030504040204" pitchFamily="34" charset="-120"/>
                        </a:rPr>
                        <a:t>關懷</a:t>
                      </a:r>
                      <a:endParaRPr lang="en-US" altLang="zh-TW" sz="2800" dirty="0" smtClean="0">
                        <a:latin typeface="微軟正黑體" panose="020B0604030504040204" pitchFamily="34" charset="-120"/>
                        <a:ea typeface="微軟正黑體" panose="020B0604030504040204" pitchFamily="34" charset="-120"/>
                      </a:endParaRPr>
                    </a:p>
                    <a:p>
                      <a:pPr algn="ctr"/>
                      <a:r>
                        <a:rPr lang="en-US" altLang="zh-TW" sz="2800" dirty="0" smtClean="0">
                          <a:latin typeface="微軟正黑體" panose="020B0604030504040204" pitchFamily="34" charset="-120"/>
                          <a:ea typeface="微軟正黑體" panose="020B0604030504040204" pitchFamily="34" charset="-120"/>
                        </a:rPr>
                        <a:t>&amp;</a:t>
                      </a:r>
                    </a:p>
                    <a:p>
                      <a:pPr algn="ctr"/>
                      <a:r>
                        <a:rPr lang="zh-TW" altLang="en-US" sz="2800" dirty="0" smtClean="0">
                          <a:latin typeface="微軟正黑體" panose="020B0604030504040204" pitchFamily="34" charset="-120"/>
                          <a:ea typeface="微軟正黑體" panose="020B0604030504040204" pitchFamily="34" charset="-120"/>
                        </a:rPr>
                        <a:t>責任</a:t>
                      </a:r>
                      <a:endParaRPr lang="zh-TW" altLang="en-US" sz="2800" dirty="0">
                        <a:latin typeface="微軟正黑體" panose="020B0604030504040204" pitchFamily="34" charset="-120"/>
                        <a:ea typeface="微軟正黑體" panose="020B0604030504040204" pitchFamily="34" charset="-120"/>
                      </a:endParaRPr>
                    </a:p>
                  </a:txBody>
                  <a:tcPr anchor="ctr"/>
                </a:tc>
                <a:tc>
                  <a:txBody>
                    <a:bodyPr/>
                    <a:lstStyle/>
                    <a:p>
                      <a:pPr algn="ctr"/>
                      <a:r>
                        <a:rPr lang="zh-TW" altLang="en-US" sz="2800" dirty="0" smtClean="0">
                          <a:latin typeface="微軟正黑體" panose="020B0604030504040204" pitchFamily="34" charset="-120"/>
                          <a:ea typeface="微軟正黑體" panose="020B0604030504040204" pitchFamily="34" charset="-120"/>
                        </a:rPr>
                        <a:t>人際合作</a:t>
                      </a:r>
                      <a:endParaRPr lang="zh-TW" altLang="en-US" sz="2800" dirty="0">
                        <a:latin typeface="微軟正黑體" panose="020B0604030504040204" pitchFamily="34" charset="-120"/>
                        <a:ea typeface="微軟正黑體" panose="020B0604030504040204" pitchFamily="34" charset="-120"/>
                      </a:endParaRPr>
                    </a:p>
                  </a:txBody>
                  <a:tcPr anchor="ctr"/>
                </a:tc>
                <a:tc>
                  <a:txBody>
                    <a:bodyPr/>
                    <a:lstStyle/>
                    <a:p>
                      <a:pPr algn="ctr"/>
                      <a:r>
                        <a:rPr lang="zh-TW" altLang="en-US" sz="2800" dirty="0" smtClean="0">
                          <a:latin typeface="微軟正黑體" panose="020B0604030504040204" pitchFamily="34" charset="-120"/>
                          <a:ea typeface="微軟正黑體" panose="020B0604030504040204" pitchFamily="34" charset="-120"/>
                        </a:rPr>
                        <a:t>文化</a:t>
                      </a:r>
                      <a:endParaRPr lang="en-US" altLang="zh-TW" sz="2800" dirty="0" smtClean="0">
                        <a:latin typeface="微軟正黑體" panose="020B0604030504040204" pitchFamily="34" charset="-120"/>
                        <a:ea typeface="微軟正黑體" panose="020B0604030504040204" pitchFamily="34" charset="-120"/>
                      </a:endParaRPr>
                    </a:p>
                    <a:p>
                      <a:pPr algn="ctr"/>
                      <a:r>
                        <a:rPr lang="en-US" altLang="zh-TW" sz="2800" dirty="0" smtClean="0">
                          <a:latin typeface="微軟正黑體" panose="020B0604030504040204" pitchFamily="34" charset="-120"/>
                          <a:ea typeface="微軟正黑體" panose="020B0604030504040204" pitchFamily="34" charset="-120"/>
                        </a:rPr>
                        <a:t>&amp;</a:t>
                      </a:r>
                    </a:p>
                    <a:p>
                      <a:pPr algn="ctr"/>
                      <a:r>
                        <a:rPr lang="zh-TW" altLang="en-US" sz="2800" dirty="0" smtClean="0">
                          <a:latin typeface="微軟正黑體" panose="020B0604030504040204" pitchFamily="34" charset="-120"/>
                          <a:ea typeface="微軟正黑體" panose="020B0604030504040204" pitchFamily="34" charset="-120"/>
                        </a:rPr>
                        <a:t>國際觀</a:t>
                      </a:r>
                      <a:endParaRPr lang="zh-TW" altLang="en-US" sz="2800" dirty="0">
                        <a:latin typeface="微軟正黑體" panose="020B0604030504040204" pitchFamily="34" charset="-120"/>
                        <a:ea typeface="微軟正黑體" panose="020B0604030504040204" pitchFamily="34" charset="-120"/>
                      </a:endParaRPr>
                    </a:p>
                  </a:txBody>
                  <a:tcPr anchor="ctr"/>
                </a:tc>
                <a:extLst>
                  <a:ext uri="{0D108BD9-81ED-4DB2-BD59-A6C34878D82A}">
                    <a16:rowId xmlns:a16="http://schemas.microsoft.com/office/drawing/2014/main" val="10002"/>
                  </a:ext>
                </a:extLst>
              </a:tr>
            </a:tbl>
          </a:graphicData>
        </a:graphic>
      </p:graphicFrame>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5355" y="1561352"/>
            <a:ext cx="1627187"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9865" y="1522256"/>
            <a:ext cx="1731963"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1828" y="1522255"/>
            <a:ext cx="1731963"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62968" y="3037025"/>
            <a:ext cx="1749425"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12393" y="3056793"/>
            <a:ext cx="1731963"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99672" y="3035134"/>
            <a:ext cx="1731963"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62966" y="4509119"/>
            <a:ext cx="1731963"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39865" y="4478878"/>
            <a:ext cx="1731963"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05984" y="4509119"/>
            <a:ext cx="1731963"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560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26"/>
                                        </p:tgtEl>
                                      </p:cBhvr>
                                    </p:animEffect>
                                    <p:set>
                                      <p:cBhvr>
                                        <p:cTn id="7" dur="1" fill="hold">
                                          <p:stCondLst>
                                            <p:cond delay="499"/>
                                          </p:stCondLst>
                                        </p:cTn>
                                        <p:tgtEl>
                                          <p:spTgt spid="102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27"/>
                                        </p:tgtEl>
                                      </p:cBhvr>
                                    </p:animEffect>
                                    <p:set>
                                      <p:cBhvr>
                                        <p:cTn id="12" dur="1" fill="hold">
                                          <p:stCondLst>
                                            <p:cond delay="499"/>
                                          </p:stCondLst>
                                        </p:cTn>
                                        <p:tgtEl>
                                          <p:spTgt spid="102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028"/>
                                        </p:tgtEl>
                                      </p:cBhvr>
                                    </p:animEffect>
                                    <p:set>
                                      <p:cBhvr>
                                        <p:cTn id="17" dur="1" fill="hold">
                                          <p:stCondLst>
                                            <p:cond delay="499"/>
                                          </p:stCondLst>
                                        </p:cTn>
                                        <p:tgtEl>
                                          <p:spTgt spid="102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029"/>
                                        </p:tgtEl>
                                      </p:cBhvr>
                                    </p:animEffect>
                                    <p:set>
                                      <p:cBhvr>
                                        <p:cTn id="22" dur="1" fill="hold">
                                          <p:stCondLst>
                                            <p:cond delay="499"/>
                                          </p:stCondLst>
                                        </p:cTn>
                                        <p:tgtEl>
                                          <p:spTgt spid="102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030"/>
                                        </p:tgtEl>
                                      </p:cBhvr>
                                    </p:animEffect>
                                    <p:set>
                                      <p:cBhvr>
                                        <p:cTn id="27" dur="1" fill="hold">
                                          <p:stCondLst>
                                            <p:cond delay="499"/>
                                          </p:stCondLst>
                                        </p:cTn>
                                        <p:tgtEl>
                                          <p:spTgt spid="103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031"/>
                                        </p:tgtEl>
                                      </p:cBhvr>
                                    </p:animEffect>
                                    <p:set>
                                      <p:cBhvr>
                                        <p:cTn id="32" dur="1" fill="hold">
                                          <p:stCondLst>
                                            <p:cond delay="499"/>
                                          </p:stCondLst>
                                        </p:cTn>
                                        <p:tgtEl>
                                          <p:spTgt spid="103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032"/>
                                        </p:tgtEl>
                                      </p:cBhvr>
                                    </p:animEffect>
                                    <p:set>
                                      <p:cBhvr>
                                        <p:cTn id="37" dur="1" fill="hold">
                                          <p:stCondLst>
                                            <p:cond delay="499"/>
                                          </p:stCondLst>
                                        </p:cTn>
                                        <p:tgtEl>
                                          <p:spTgt spid="103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033"/>
                                        </p:tgtEl>
                                      </p:cBhvr>
                                    </p:animEffect>
                                    <p:set>
                                      <p:cBhvr>
                                        <p:cTn id="42" dur="1" fill="hold">
                                          <p:stCondLst>
                                            <p:cond delay="499"/>
                                          </p:stCondLst>
                                        </p:cTn>
                                        <p:tgtEl>
                                          <p:spTgt spid="103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1034"/>
                                        </p:tgtEl>
                                      </p:cBhvr>
                                    </p:animEffect>
                                    <p:set>
                                      <p:cBhvr>
                                        <p:cTn id="47" dur="1" fill="hold">
                                          <p:stCondLst>
                                            <p:cond delay="499"/>
                                          </p:stCondLst>
                                        </p:cTn>
                                        <p:tgtEl>
                                          <p:spTgt spid="10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內容版面配置區 3"/>
          <p:cNvGraphicFramePr>
            <a:graphicFrameLocks noGrp="1"/>
          </p:cNvGraphicFramePr>
          <p:nvPr>
            <p:ph idx="1"/>
            <p:extLst>
              <p:ext uri="{D42A27DB-BD31-4B8C-83A1-F6EECF244321}">
                <p14:modId xmlns:p14="http://schemas.microsoft.com/office/powerpoint/2010/main" val="1495385287"/>
              </p:ext>
            </p:extLst>
          </p:nvPr>
        </p:nvGraphicFramePr>
        <p:xfrm>
          <a:off x="323528" y="1412776"/>
          <a:ext cx="8352928" cy="5268362"/>
        </p:xfrm>
        <a:graphic>
          <a:graphicData uri="http://schemas.openxmlformats.org/drawingml/2006/table">
            <a:tbl>
              <a:tblPr firstRow="1" bandRow="1">
                <a:tableStyleId>{6E25E649-3F16-4E02-A733-19D2CDBF48F0}</a:tableStyleId>
              </a:tblPr>
              <a:tblGrid>
                <a:gridCol w="1968938">
                  <a:extLst>
                    <a:ext uri="{9D8B030D-6E8A-4147-A177-3AD203B41FA5}">
                      <a16:colId xmlns:a16="http://schemas.microsoft.com/office/drawing/2014/main" val="20000"/>
                    </a:ext>
                  </a:extLst>
                </a:gridCol>
                <a:gridCol w="6383990">
                  <a:extLst>
                    <a:ext uri="{9D8B030D-6E8A-4147-A177-3AD203B41FA5}">
                      <a16:colId xmlns:a16="http://schemas.microsoft.com/office/drawing/2014/main" val="20001"/>
                    </a:ext>
                  </a:extLst>
                </a:gridCol>
              </a:tblGrid>
              <a:tr h="445422">
                <a:tc>
                  <a:txBody>
                    <a:bodyPr/>
                    <a:lstStyle/>
                    <a:p>
                      <a:pPr algn="ctr"/>
                      <a:r>
                        <a:rPr lang="zh-TW" altLang="en-US" sz="2400" dirty="0" smtClean="0">
                          <a:latin typeface="微軟正黑體" panose="020B0604030504040204" pitchFamily="34" charset="-120"/>
                          <a:ea typeface="微軟正黑體" panose="020B0604030504040204" pitchFamily="34" charset="-120"/>
                        </a:rPr>
                        <a:t>教育階段</a:t>
                      </a:r>
                      <a:endParaRPr lang="zh-TW" altLang="en-US" sz="2400" dirty="0">
                        <a:solidFill>
                          <a:schemeClr val="tx1"/>
                        </a:solidFill>
                        <a:latin typeface="微軟正黑體" panose="020B0604030504040204" pitchFamily="34" charset="-120"/>
                        <a:ea typeface="微軟正黑體" panose="020B0604030504040204" pitchFamily="34" charset="-120"/>
                      </a:endParaRPr>
                    </a:p>
                  </a:txBody>
                  <a:tcPr anchor="ctr"/>
                </a:tc>
                <a:tc>
                  <a:txBody>
                    <a:bodyPr/>
                    <a:lstStyle/>
                    <a:p>
                      <a:pPr algn="ctr"/>
                      <a:r>
                        <a:rPr lang="zh-TW" altLang="en-US" sz="2400" dirty="0" smtClean="0">
                          <a:latin typeface="微軟正黑體" panose="020B0604030504040204" pitchFamily="34" charset="-120"/>
                          <a:ea typeface="微軟正黑體" panose="020B0604030504040204" pitchFamily="34" charset="-120"/>
                        </a:rPr>
                        <a:t>科目</a:t>
                      </a:r>
                      <a:r>
                        <a:rPr lang="en-US" altLang="zh-TW" sz="2400" dirty="0" smtClean="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學習節數</a:t>
                      </a:r>
                      <a:r>
                        <a:rPr lang="en-US" altLang="zh-TW" sz="2400" dirty="0" smtClean="0">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學分數</a:t>
                      </a:r>
                      <a:r>
                        <a:rPr lang="en-US" altLang="zh-TW" sz="2400" dirty="0" smtClean="0">
                          <a:latin typeface="微軟正黑體" panose="020B0604030504040204" pitchFamily="34" charset="-120"/>
                          <a:ea typeface="微軟正黑體" panose="020B0604030504040204" pitchFamily="34" charset="-120"/>
                        </a:rPr>
                        <a:t>)</a:t>
                      </a:r>
                      <a:endParaRPr lang="zh-TW" altLang="en-US" sz="2400" dirty="0">
                        <a:solidFill>
                          <a:schemeClr val="tx1"/>
                        </a:solidFill>
                        <a:latin typeface="微軟正黑體" panose="020B0604030504040204" pitchFamily="34" charset="-120"/>
                        <a:ea typeface="微軟正黑體" panose="020B0604030504040204" pitchFamily="34" charset="-120"/>
                      </a:endParaRPr>
                    </a:p>
                  </a:txBody>
                  <a:tcPr anchor="ctr"/>
                </a:tc>
                <a:extLst>
                  <a:ext uri="{0D108BD9-81ED-4DB2-BD59-A6C34878D82A}">
                    <a16:rowId xmlns:a16="http://schemas.microsoft.com/office/drawing/2014/main" val="10000"/>
                  </a:ext>
                </a:extLst>
              </a:tr>
              <a:tr h="1627260">
                <a:tc>
                  <a:txBody>
                    <a:bodyPr/>
                    <a:lstStyle/>
                    <a:p>
                      <a:pPr algn="ctr"/>
                      <a:r>
                        <a:rPr lang="zh-TW" altLang="en-US" sz="2800" dirty="0" smtClean="0">
                          <a:latin typeface="標楷體" panose="03000509000000000000" pitchFamily="65" charset="-120"/>
                          <a:ea typeface="標楷體" panose="03000509000000000000" pitchFamily="65" charset="-120"/>
                        </a:rPr>
                        <a:t>國民小學</a:t>
                      </a:r>
                      <a:endParaRPr lang="zh-TW" altLang="en-US" sz="2800" b="1" dirty="0">
                        <a:solidFill>
                          <a:schemeClr val="tx1"/>
                        </a:solidFill>
                        <a:latin typeface="標楷體" panose="03000509000000000000" pitchFamily="65" charset="-120"/>
                        <a:ea typeface="標楷體" panose="03000509000000000000" pitchFamily="65" charset="-120"/>
                      </a:endParaRPr>
                    </a:p>
                  </a:txBody>
                  <a:tcPr anchor="ctr"/>
                </a:tc>
                <a:tc>
                  <a:txBody>
                    <a:bodyPr/>
                    <a:lstStyle/>
                    <a:p>
                      <a:pPr marL="457200" indent="-457200">
                        <a:buFont typeface="Arial" panose="020B0604020202020204" pitchFamily="34" charset="0"/>
                        <a:buChar char="•"/>
                      </a:pPr>
                      <a:r>
                        <a:rPr lang="zh-TW" altLang="en-US" sz="2400" dirty="0" smtClean="0">
                          <a:latin typeface="標楷體" panose="03000509000000000000" pitchFamily="65" charset="-120"/>
                          <a:ea typeface="標楷體" panose="03000509000000000000" pitchFamily="65" charset="-120"/>
                        </a:rPr>
                        <a:t>第一至第三階段以領域教學為原則</a:t>
                      </a:r>
                      <a:endParaRPr lang="en-US" altLang="zh-TW" sz="2400" dirty="0" smtClean="0">
                        <a:latin typeface="標楷體" panose="03000509000000000000" pitchFamily="65" charset="-120"/>
                        <a:ea typeface="標楷體" panose="03000509000000000000" pitchFamily="65" charset="-120"/>
                      </a:endParaRPr>
                    </a:p>
                    <a:p>
                      <a:pPr marL="457200" indent="-457200">
                        <a:buFont typeface="Arial" panose="020B0604020202020204" pitchFamily="34" charset="0"/>
                        <a:buChar char="•"/>
                      </a:pPr>
                      <a:r>
                        <a:rPr lang="zh-TW" altLang="en-US" sz="2400" dirty="0" smtClean="0">
                          <a:latin typeface="標楷體" panose="03000509000000000000" pitchFamily="65" charset="-120"/>
                          <a:ea typeface="標楷體" panose="03000509000000000000" pitchFamily="65" charset="-120"/>
                        </a:rPr>
                        <a:t>每週</a:t>
                      </a:r>
                      <a:r>
                        <a:rPr lang="en-US" altLang="zh-TW" sz="2400" dirty="0" smtClean="0">
                          <a:latin typeface="標楷體" panose="03000509000000000000" pitchFamily="65" charset="-120"/>
                          <a:ea typeface="標楷體" panose="03000509000000000000" pitchFamily="65" charset="-120"/>
                        </a:rPr>
                        <a:t>3</a:t>
                      </a:r>
                      <a:r>
                        <a:rPr lang="zh-TW" altLang="en-US" sz="2400" dirty="0" smtClean="0">
                          <a:latin typeface="標楷體" panose="03000509000000000000" pitchFamily="65" charset="-120"/>
                          <a:ea typeface="標楷體" panose="03000509000000000000" pitchFamily="65" charset="-120"/>
                        </a:rPr>
                        <a:t>節課</a:t>
                      </a:r>
                      <a:endParaRPr lang="en-US" altLang="zh-TW" sz="2400" dirty="0" smtClean="0">
                        <a:latin typeface="標楷體" panose="03000509000000000000" pitchFamily="65" charset="-120"/>
                        <a:ea typeface="標楷體" panose="03000509000000000000" pitchFamily="65" charset="-120"/>
                      </a:endParaRPr>
                    </a:p>
                    <a:p>
                      <a:pPr marL="457200" indent="-457200">
                        <a:buFont typeface="Arial" panose="020B0604020202020204" pitchFamily="34" charset="0"/>
                        <a:buChar char="•"/>
                      </a:pPr>
                      <a:r>
                        <a:rPr lang="zh-TW" altLang="en-US" sz="2400" dirty="0" smtClean="0">
                          <a:latin typeface="標楷體" panose="03000509000000000000" pitchFamily="65" charset="-120"/>
                          <a:ea typeface="標楷體" panose="03000509000000000000" pitchFamily="65" charset="-120"/>
                        </a:rPr>
                        <a:t>若學校課發會通過分科教學，健康教育與體育的時間分配以</a:t>
                      </a:r>
                      <a:r>
                        <a:rPr lang="en-US" altLang="zh-TW" sz="2400" dirty="0" smtClean="0">
                          <a:latin typeface="標楷體" panose="03000509000000000000" pitchFamily="65" charset="-120"/>
                          <a:ea typeface="標楷體" panose="03000509000000000000" pitchFamily="65" charset="-120"/>
                        </a:rPr>
                        <a:t>1</a:t>
                      </a:r>
                      <a:r>
                        <a:rPr lang="zh-TW" altLang="en-US" sz="2400" dirty="0" smtClean="0">
                          <a:latin typeface="標楷體" panose="03000509000000000000" pitchFamily="65" charset="-120"/>
                          <a:ea typeface="標楷體" panose="03000509000000000000" pitchFamily="65" charset="-120"/>
                        </a:rPr>
                        <a:t>：</a:t>
                      </a:r>
                      <a:r>
                        <a:rPr lang="en-US" altLang="zh-TW" sz="2400" dirty="0" smtClean="0">
                          <a:latin typeface="標楷體" panose="03000509000000000000" pitchFamily="65" charset="-120"/>
                          <a:ea typeface="標楷體" panose="03000509000000000000" pitchFamily="65" charset="-120"/>
                        </a:rPr>
                        <a:t>2</a:t>
                      </a:r>
                      <a:r>
                        <a:rPr lang="zh-TW" altLang="en-US" sz="2400" dirty="0" smtClean="0">
                          <a:latin typeface="標楷體" panose="03000509000000000000" pitchFamily="65" charset="-120"/>
                          <a:ea typeface="標楷體" panose="03000509000000000000" pitchFamily="65" charset="-120"/>
                        </a:rPr>
                        <a:t>為原則</a:t>
                      </a:r>
                      <a:endParaRPr lang="zh-TW" altLang="en-US" sz="2400" dirty="0">
                        <a:solidFill>
                          <a:schemeClr val="tx1"/>
                        </a:solidFill>
                        <a:latin typeface="標楷體" panose="03000509000000000000" pitchFamily="65" charset="-120"/>
                        <a:ea typeface="標楷體" panose="03000509000000000000" pitchFamily="65" charset="-120"/>
                      </a:endParaRPr>
                    </a:p>
                  </a:txBody>
                  <a:tcPr anchor="ctr"/>
                </a:tc>
                <a:extLst>
                  <a:ext uri="{0D108BD9-81ED-4DB2-BD59-A6C34878D82A}">
                    <a16:rowId xmlns:a16="http://schemas.microsoft.com/office/drawing/2014/main" val="10001"/>
                  </a:ext>
                </a:extLst>
              </a:tr>
              <a:tr h="1626724">
                <a:tc>
                  <a:txBody>
                    <a:bodyPr/>
                    <a:lstStyle/>
                    <a:p>
                      <a:pPr algn="ctr"/>
                      <a:r>
                        <a:rPr lang="zh-TW" altLang="en-US" sz="2800" dirty="0" smtClean="0">
                          <a:latin typeface="標楷體" panose="03000509000000000000" pitchFamily="65" charset="-120"/>
                          <a:ea typeface="標楷體" panose="03000509000000000000" pitchFamily="65" charset="-120"/>
                        </a:rPr>
                        <a:t>國民中學</a:t>
                      </a:r>
                      <a:endParaRPr lang="zh-TW" altLang="en-US" sz="2800" b="1" dirty="0">
                        <a:solidFill>
                          <a:schemeClr val="tx1"/>
                        </a:solidFill>
                        <a:latin typeface="標楷體" panose="03000509000000000000" pitchFamily="65" charset="-120"/>
                        <a:ea typeface="標楷體" panose="03000509000000000000" pitchFamily="65" charset="-120"/>
                      </a:endParaRPr>
                    </a:p>
                  </a:txBody>
                  <a:tcPr anchor="ctr"/>
                </a:tc>
                <a:tc>
                  <a:txBody>
                    <a:bodyPr/>
                    <a:lstStyle/>
                    <a:p>
                      <a:pPr marL="457200" indent="-457200">
                        <a:buFont typeface="Arial" panose="020B0604020202020204" pitchFamily="34" charset="0"/>
                        <a:buChar char="•"/>
                      </a:pPr>
                      <a:r>
                        <a:rPr lang="zh-TW" altLang="en-US" sz="2400" dirty="0" smtClean="0">
                          <a:latin typeface="標楷體" panose="03000509000000000000" pitchFamily="65" charset="-120"/>
                          <a:ea typeface="標楷體" panose="03000509000000000000" pitchFamily="65" charset="-120"/>
                        </a:rPr>
                        <a:t>第四學習階段為每週</a:t>
                      </a:r>
                      <a:r>
                        <a:rPr lang="en-US" altLang="zh-TW" sz="2400" dirty="0" smtClean="0">
                          <a:latin typeface="標楷體" panose="03000509000000000000" pitchFamily="65" charset="-120"/>
                          <a:ea typeface="標楷體" panose="03000509000000000000" pitchFamily="65" charset="-120"/>
                        </a:rPr>
                        <a:t>3</a:t>
                      </a:r>
                      <a:r>
                        <a:rPr lang="zh-TW" altLang="en-US" sz="2400" dirty="0" smtClean="0">
                          <a:latin typeface="標楷體" panose="03000509000000000000" pitchFamily="65" charset="-120"/>
                          <a:ea typeface="標楷體" panose="03000509000000000000" pitchFamily="65" charset="-120"/>
                        </a:rPr>
                        <a:t>節課</a:t>
                      </a:r>
                      <a:endParaRPr lang="en-US" altLang="zh-TW" sz="2400" dirty="0" smtClean="0">
                        <a:latin typeface="標楷體" panose="03000509000000000000" pitchFamily="65" charset="-120"/>
                        <a:ea typeface="標楷體" panose="03000509000000000000" pitchFamily="65" charset="-120"/>
                      </a:endParaRPr>
                    </a:p>
                    <a:p>
                      <a:pPr marL="457200" indent="-457200">
                        <a:buFont typeface="Arial" panose="020B0604020202020204" pitchFamily="34" charset="0"/>
                        <a:buChar char="•"/>
                      </a:pPr>
                      <a:r>
                        <a:rPr lang="zh-TW" altLang="en-US" sz="2400" dirty="0" smtClean="0">
                          <a:latin typeface="標楷體" panose="03000509000000000000" pitchFamily="65" charset="-120"/>
                          <a:ea typeface="標楷體" panose="03000509000000000000" pitchFamily="65" charset="-120"/>
                        </a:rPr>
                        <a:t>彈性採取分科或領域教學</a:t>
                      </a:r>
                      <a:endParaRPr lang="en-US" altLang="zh-TW" sz="2400" dirty="0" smtClean="0">
                        <a:latin typeface="標楷體" panose="03000509000000000000" pitchFamily="65" charset="-120"/>
                        <a:ea typeface="標楷體" panose="03000509000000000000" pitchFamily="65" charset="-120"/>
                      </a:endParaRPr>
                    </a:p>
                    <a:p>
                      <a:pPr marL="457200" indent="-457200">
                        <a:buFont typeface="Arial" panose="020B0604020202020204" pitchFamily="34" charset="0"/>
                        <a:buChar char="•"/>
                      </a:pPr>
                      <a:r>
                        <a:rPr lang="zh-TW" altLang="en-US" sz="2400" dirty="0" smtClean="0">
                          <a:latin typeface="標楷體" panose="03000509000000000000" pitchFamily="65" charset="-120"/>
                          <a:ea typeface="標楷體" panose="03000509000000000000" pitchFamily="65" charset="-120"/>
                        </a:rPr>
                        <a:t>採分科教學時，健康教育與體育時間分配以</a:t>
                      </a:r>
                      <a:r>
                        <a:rPr lang="en-US" altLang="zh-TW" sz="2400" dirty="0" smtClean="0">
                          <a:latin typeface="標楷體" panose="03000509000000000000" pitchFamily="65" charset="-120"/>
                          <a:ea typeface="標楷體" panose="03000509000000000000" pitchFamily="65" charset="-120"/>
                        </a:rPr>
                        <a:t>1</a:t>
                      </a:r>
                      <a:r>
                        <a:rPr lang="zh-TW" altLang="en-US" sz="2400" dirty="0" smtClean="0">
                          <a:latin typeface="標楷體" panose="03000509000000000000" pitchFamily="65" charset="-120"/>
                          <a:ea typeface="標楷體" panose="03000509000000000000" pitchFamily="65" charset="-120"/>
                        </a:rPr>
                        <a:t>：</a:t>
                      </a:r>
                      <a:r>
                        <a:rPr lang="en-US" altLang="zh-TW" sz="2400" dirty="0" smtClean="0">
                          <a:latin typeface="標楷體" panose="03000509000000000000" pitchFamily="65" charset="-120"/>
                          <a:ea typeface="標楷體" panose="03000509000000000000" pitchFamily="65" charset="-120"/>
                        </a:rPr>
                        <a:t>2</a:t>
                      </a:r>
                      <a:r>
                        <a:rPr lang="zh-TW" altLang="en-US" sz="2400" dirty="0" smtClean="0">
                          <a:latin typeface="標楷體" panose="03000509000000000000" pitchFamily="65" charset="-120"/>
                          <a:ea typeface="標楷體" panose="03000509000000000000" pitchFamily="65" charset="-120"/>
                        </a:rPr>
                        <a:t>為原則</a:t>
                      </a:r>
                      <a:endParaRPr lang="zh-TW" altLang="en-US" sz="2400" b="0" dirty="0">
                        <a:solidFill>
                          <a:schemeClr val="tx1"/>
                        </a:solidFill>
                        <a:latin typeface="標楷體" panose="03000509000000000000" pitchFamily="65" charset="-120"/>
                        <a:ea typeface="標楷體" panose="03000509000000000000" pitchFamily="65" charset="-120"/>
                      </a:endParaRPr>
                    </a:p>
                  </a:txBody>
                  <a:tcPr anchor="ctr"/>
                </a:tc>
                <a:extLst>
                  <a:ext uri="{0D108BD9-81ED-4DB2-BD59-A6C34878D82A}">
                    <a16:rowId xmlns:a16="http://schemas.microsoft.com/office/drawing/2014/main" val="10002"/>
                  </a:ext>
                </a:extLst>
              </a:tr>
              <a:tr h="1557178">
                <a:tc>
                  <a:txBody>
                    <a:bodyPr/>
                    <a:lstStyle/>
                    <a:p>
                      <a:pPr algn="ctr"/>
                      <a:r>
                        <a:rPr lang="zh-TW" altLang="en-US" sz="2400" dirty="0" smtClean="0">
                          <a:solidFill>
                            <a:schemeClr val="bg1">
                              <a:lumMod val="50000"/>
                            </a:schemeClr>
                          </a:solidFill>
                        </a:rPr>
                        <a:t>普通型</a:t>
                      </a:r>
                      <a:endParaRPr lang="en-US" altLang="zh-TW" sz="2400" dirty="0" smtClean="0">
                        <a:solidFill>
                          <a:schemeClr val="bg1">
                            <a:lumMod val="50000"/>
                          </a:schemeClr>
                        </a:solidFill>
                      </a:endParaRPr>
                    </a:p>
                    <a:p>
                      <a:pPr algn="ctr"/>
                      <a:r>
                        <a:rPr lang="zh-TW" altLang="en-US" sz="2400" dirty="0" smtClean="0">
                          <a:solidFill>
                            <a:schemeClr val="bg1">
                              <a:lumMod val="50000"/>
                            </a:schemeClr>
                          </a:solidFill>
                        </a:rPr>
                        <a:t>高級中等學校教育階段</a:t>
                      </a:r>
                      <a:endParaRPr lang="zh-TW" altLang="en-US" sz="2400" b="1" dirty="0">
                        <a:solidFill>
                          <a:schemeClr val="bg1">
                            <a:lumMod val="50000"/>
                          </a:schemeClr>
                        </a:solidFill>
                        <a:latin typeface="微軟正黑體" panose="020B0604030504040204" pitchFamily="34" charset="-120"/>
                        <a:ea typeface="微軟正黑體" panose="020B0604030504040204" pitchFamily="34" charset="-120"/>
                      </a:endParaRPr>
                    </a:p>
                  </a:txBody>
                  <a:tcPr anchor="ctr"/>
                </a:tc>
                <a:tc>
                  <a:txBody>
                    <a:bodyPr/>
                    <a:lstStyle/>
                    <a:p>
                      <a:r>
                        <a:rPr lang="zh-TW" altLang="en-US" sz="2000" dirty="0" smtClean="0">
                          <a:solidFill>
                            <a:schemeClr val="bg1">
                              <a:lumMod val="50000"/>
                            </a:schemeClr>
                          </a:solidFill>
                        </a:rPr>
                        <a:t>第五學習階段部定，包含健康與護理</a:t>
                      </a:r>
                      <a:r>
                        <a:rPr lang="en-US" altLang="zh-TW" sz="2000" dirty="0" smtClean="0">
                          <a:solidFill>
                            <a:schemeClr val="bg1">
                              <a:lumMod val="50000"/>
                            </a:schemeClr>
                          </a:solidFill>
                        </a:rPr>
                        <a:t>(2</a:t>
                      </a:r>
                      <a:r>
                        <a:rPr lang="zh-TW" altLang="en-US" sz="2000" dirty="0" smtClean="0">
                          <a:solidFill>
                            <a:schemeClr val="bg1">
                              <a:lumMod val="50000"/>
                            </a:schemeClr>
                          </a:solidFill>
                        </a:rPr>
                        <a:t>學分</a:t>
                      </a:r>
                      <a:r>
                        <a:rPr lang="en-US" altLang="zh-TW" sz="2000" dirty="0" smtClean="0">
                          <a:solidFill>
                            <a:schemeClr val="bg1">
                              <a:lumMod val="50000"/>
                            </a:schemeClr>
                          </a:solidFill>
                        </a:rPr>
                        <a:t>)</a:t>
                      </a:r>
                      <a:r>
                        <a:rPr lang="zh-TW" altLang="en-US" sz="2000" dirty="0" smtClean="0">
                          <a:solidFill>
                            <a:schemeClr val="bg1">
                              <a:lumMod val="50000"/>
                            </a:schemeClr>
                          </a:solidFill>
                        </a:rPr>
                        <a:t>、</a:t>
                      </a:r>
                      <a:endParaRPr lang="en-US" altLang="zh-TW" sz="2000" dirty="0" smtClean="0">
                        <a:solidFill>
                          <a:schemeClr val="bg1">
                            <a:lumMod val="50000"/>
                          </a:schemeClr>
                        </a:solidFill>
                      </a:endParaRPr>
                    </a:p>
                    <a:p>
                      <a:r>
                        <a:rPr lang="zh-TW" altLang="en-US" sz="2000" dirty="0" smtClean="0">
                          <a:solidFill>
                            <a:schemeClr val="bg1">
                              <a:lumMod val="50000"/>
                            </a:schemeClr>
                          </a:solidFill>
                        </a:rPr>
                        <a:t>體育每學期修習</a:t>
                      </a:r>
                      <a:r>
                        <a:rPr lang="en-US" altLang="zh-TW" sz="2000" dirty="0" smtClean="0">
                          <a:solidFill>
                            <a:schemeClr val="bg1">
                              <a:lumMod val="50000"/>
                            </a:schemeClr>
                          </a:solidFill>
                        </a:rPr>
                        <a:t>2</a:t>
                      </a:r>
                      <a:r>
                        <a:rPr lang="zh-TW" altLang="en-US" sz="2000" dirty="0" smtClean="0">
                          <a:solidFill>
                            <a:schemeClr val="bg1">
                              <a:lumMod val="50000"/>
                            </a:schemeClr>
                          </a:solidFill>
                        </a:rPr>
                        <a:t>學分</a:t>
                      </a:r>
                      <a:r>
                        <a:rPr lang="en-US" altLang="zh-TW" sz="2000" dirty="0" smtClean="0">
                          <a:solidFill>
                            <a:schemeClr val="bg1">
                              <a:lumMod val="50000"/>
                            </a:schemeClr>
                          </a:solidFill>
                        </a:rPr>
                        <a:t>(12</a:t>
                      </a:r>
                      <a:r>
                        <a:rPr lang="zh-TW" altLang="en-US" sz="2000" dirty="0" smtClean="0">
                          <a:solidFill>
                            <a:schemeClr val="bg1">
                              <a:lumMod val="50000"/>
                            </a:schemeClr>
                          </a:solidFill>
                        </a:rPr>
                        <a:t>學分</a:t>
                      </a:r>
                      <a:r>
                        <a:rPr lang="en-US" altLang="zh-TW" sz="2000" dirty="0" smtClean="0">
                          <a:solidFill>
                            <a:schemeClr val="bg1">
                              <a:lumMod val="50000"/>
                            </a:schemeClr>
                          </a:solidFill>
                        </a:rPr>
                        <a:t>) </a:t>
                      </a:r>
                      <a:r>
                        <a:rPr lang="zh-TW" altLang="en-US" sz="2000" dirty="0" smtClean="0">
                          <a:solidFill>
                            <a:schemeClr val="bg1">
                              <a:lumMod val="50000"/>
                            </a:schemeClr>
                          </a:solidFill>
                        </a:rPr>
                        <a:t>。</a:t>
                      </a:r>
                      <a:endParaRPr lang="en-US" altLang="zh-TW" sz="2000" dirty="0" smtClean="0">
                        <a:solidFill>
                          <a:schemeClr val="bg1">
                            <a:lumMod val="50000"/>
                          </a:schemeClr>
                        </a:solidFill>
                      </a:endParaRPr>
                    </a:p>
                    <a:p>
                      <a:r>
                        <a:rPr lang="zh-TW" altLang="en-US" sz="2000" dirty="0" smtClean="0">
                          <a:solidFill>
                            <a:schemeClr val="bg1">
                              <a:lumMod val="50000"/>
                            </a:schemeClr>
                          </a:solidFill>
                        </a:rPr>
                        <a:t>第五學習階段加深加廣選修課程</a:t>
                      </a:r>
                      <a:r>
                        <a:rPr lang="en-US" altLang="zh-TW" sz="2000" dirty="0" smtClean="0">
                          <a:solidFill>
                            <a:schemeClr val="bg1">
                              <a:lumMod val="50000"/>
                            </a:schemeClr>
                          </a:solidFill>
                        </a:rPr>
                        <a:t>6</a:t>
                      </a:r>
                      <a:r>
                        <a:rPr lang="zh-TW" altLang="en-US" sz="2000" dirty="0" smtClean="0">
                          <a:solidFill>
                            <a:schemeClr val="bg1">
                              <a:lumMod val="50000"/>
                            </a:schemeClr>
                          </a:solidFill>
                        </a:rPr>
                        <a:t>學分</a:t>
                      </a:r>
                      <a:r>
                        <a:rPr lang="en-US" altLang="zh-TW" sz="2000" dirty="0" smtClean="0">
                          <a:solidFill>
                            <a:schemeClr val="bg1">
                              <a:lumMod val="50000"/>
                            </a:schemeClr>
                          </a:solidFill>
                        </a:rPr>
                        <a:t>(</a:t>
                      </a:r>
                      <a:r>
                        <a:rPr lang="zh-TW" altLang="en-US" sz="2000" dirty="0" smtClean="0">
                          <a:solidFill>
                            <a:schemeClr val="bg1">
                              <a:lumMod val="50000"/>
                            </a:schemeClr>
                          </a:solidFill>
                        </a:rPr>
                        <a:t>採跨科    開設，模組課程全名為「健康與運動休閒」</a:t>
                      </a:r>
                      <a:r>
                        <a:rPr lang="en-US" altLang="zh-TW" sz="2000" dirty="0" smtClean="0">
                          <a:solidFill>
                            <a:schemeClr val="bg1">
                              <a:lumMod val="50000"/>
                            </a:schemeClr>
                          </a:solidFill>
                        </a:rPr>
                        <a:t>)</a:t>
                      </a:r>
                      <a:endParaRPr lang="zh-TW" altLang="en-US" sz="20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tc>
                <a:extLst>
                  <a:ext uri="{0D108BD9-81ED-4DB2-BD59-A6C34878D82A}">
                    <a16:rowId xmlns:a16="http://schemas.microsoft.com/office/drawing/2014/main" val="10003"/>
                  </a:ext>
                </a:extLst>
              </a:tr>
            </a:tbl>
          </a:graphicData>
        </a:graphic>
      </p:graphicFrame>
      <p:sp>
        <p:nvSpPr>
          <p:cNvPr id="3" name="標題 2"/>
          <p:cNvSpPr>
            <a:spLocks noGrp="1"/>
          </p:cNvSpPr>
          <p:nvPr>
            <p:ph type="title"/>
          </p:nvPr>
        </p:nvSpPr>
        <p:spPr>
          <a:xfrm>
            <a:off x="179512" y="188640"/>
            <a:ext cx="6480720" cy="1071074"/>
          </a:xfrm>
        </p:spPr>
        <p:txBody>
          <a:bodyPr/>
          <a:lstStyle/>
          <a:p>
            <a:pPr algn="l" defTabSz="1955800">
              <a:lnSpc>
                <a:spcPct val="90000"/>
              </a:lnSpc>
              <a:spcAft>
                <a:spcPct val="35000"/>
              </a:spcAft>
            </a:pPr>
            <a:r>
              <a:rPr kumimoji="1" lang="zh-TW" altLang="en-US" sz="4000" b="1" dirty="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叁</a:t>
            </a:r>
            <a:r>
              <a:rPr kumimoji="1" lang="zh-TW" altLang="en-US" sz="4000" b="1" dirty="0" smtClean="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a:t>
            </a:r>
            <a:r>
              <a:rPr kumimoji="1" lang="zh-TW" altLang="en-US" sz="4000" b="1" dirty="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時間分配及科目組合</a:t>
            </a:r>
          </a:p>
        </p:txBody>
      </p:sp>
    </p:spTree>
    <p:extLst>
      <p:ext uri="{BB962C8B-B14F-4D97-AF65-F5344CB8AC3E}">
        <p14:creationId xmlns:p14="http://schemas.microsoft.com/office/powerpoint/2010/main" val="18824264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圓角矩形 34"/>
          <p:cNvSpPr/>
          <p:nvPr/>
        </p:nvSpPr>
        <p:spPr>
          <a:xfrm>
            <a:off x="7635149" y="3389559"/>
            <a:ext cx="1092681" cy="102055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36" name="圓角矩形 35"/>
          <p:cNvSpPr/>
          <p:nvPr/>
        </p:nvSpPr>
        <p:spPr>
          <a:xfrm>
            <a:off x="7635149" y="4933242"/>
            <a:ext cx="1092681" cy="10195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9" name="圓角矩形 28"/>
          <p:cNvSpPr/>
          <p:nvPr/>
        </p:nvSpPr>
        <p:spPr>
          <a:xfrm>
            <a:off x="942109" y="3642569"/>
            <a:ext cx="1145615" cy="137131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30" name="圓角矩形 29"/>
          <p:cNvSpPr/>
          <p:nvPr/>
        </p:nvSpPr>
        <p:spPr>
          <a:xfrm>
            <a:off x="942109" y="5307831"/>
            <a:ext cx="1158207" cy="9754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8" name="圓角矩形 27"/>
          <p:cNvSpPr/>
          <p:nvPr/>
        </p:nvSpPr>
        <p:spPr>
          <a:xfrm>
            <a:off x="942109" y="2349500"/>
            <a:ext cx="1145615" cy="9754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3" name="投影片編號版面配置區 2"/>
          <p:cNvSpPr>
            <a:spLocks noGrp="1"/>
          </p:cNvSpPr>
          <p:nvPr>
            <p:ph type="sldNum" sz="quarter" idx="4294967295"/>
          </p:nvPr>
        </p:nvSpPr>
        <p:spPr>
          <a:xfrm>
            <a:off x="6346787" y="6363541"/>
            <a:ext cx="2133600" cy="365125"/>
          </a:xfrm>
          <a:prstGeom prst="rect">
            <a:avLst/>
          </a:prstGeom>
        </p:spPr>
        <p:txBody>
          <a:bodyPr/>
          <a:lstStyle/>
          <a:p>
            <a:pPr>
              <a:defRPr/>
            </a:pPr>
            <a:fld id="{9C43862D-E695-4545-88C2-9979944A62DB}" type="slidenum">
              <a:rPr lang="zh-TW" altLang="en-US" smtClean="0"/>
              <a:pPr>
                <a:defRPr/>
              </a:pPr>
              <a:t>7</a:t>
            </a:fld>
            <a:endParaRPr lang="zh-TW" altLang="en-US"/>
          </a:p>
        </p:txBody>
      </p:sp>
      <p:sp>
        <p:nvSpPr>
          <p:cNvPr id="5" name="標題 5"/>
          <p:cNvSpPr>
            <a:spLocks noGrp="1"/>
          </p:cNvSpPr>
          <p:nvPr>
            <p:ph type="title"/>
          </p:nvPr>
        </p:nvSpPr>
        <p:spPr>
          <a:xfrm>
            <a:off x="395536" y="346177"/>
            <a:ext cx="6869014" cy="646331"/>
          </a:xfrm>
          <a:prstGeom prst="rect">
            <a:avLst/>
          </a:prstGeom>
        </p:spPr>
        <p:txBody>
          <a:bodyPr wrap="square" anchor="ctr">
            <a:spAutoFit/>
          </a:bodyPr>
          <a:lstStyle/>
          <a:p>
            <a:pPr algn="l" defTabSz="1955800">
              <a:lnSpc>
                <a:spcPct val="90000"/>
              </a:lnSpc>
              <a:spcAft>
                <a:spcPct val="35000"/>
              </a:spcAft>
            </a:pPr>
            <a:r>
              <a:rPr kumimoji="1" lang="zh-TW" altLang="en-US" sz="4000" b="1" dirty="0" smtClean="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肆、</a:t>
            </a:r>
            <a:r>
              <a:rPr kumimoji="1" lang="zh-TW" altLang="en-US" sz="4000" b="1" dirty="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核心</a:t>
            </a:r>
            <a:r>
              <a:rPr kumimoji="1" lang="zh-TW" altLang="en-US" sz="4000" b="1" dirty="0" smtClean="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rPr>
              <a:t>素養</a:t>
            </a:r>
            <a:endParaRPr kumimoji="1" lang="zh-TW" altLang="en-US" sz="4000" b="1" dirty="0">
              <a:solidFill>
                <a:srgbClr val="098E40"/>
              </a:solidFill>
              <a:effectLst>
                <a:outerShdw blurRad="38100" dist="38100" dir="2700000" algn="tl">
                  <a:srgbClr val="000000">
                    <a:alpha val="18000"/>
                  </a:srgbClr>
                </a:outerShdw>
              </a:effectLst>
              <a:latin typeface="微軟正黑體" panose="020B0604030504040204" pitchFamily="34" charset="-120"/>
              <a:ea typeface="微軟正黑體" panose="020B0604030504040204" pitchFamily="34" charset="-120"/>
              <a:cs typeface="+mn-cs"/>
            </a:endParaRPr>
          </a:p>
        </p:txBody>
      </p:sp>
      <p:cxnSp>
        <p:nvCxnSpPr>
          <p:cNvPr id="24" name="直線接點 23"/>
          <p:cNvCxnSpPr/>
          <p:nvPr/>
        </p:nvCxnSpPr>
        <p:spPr>
          <a:xfrm>
            <a:off x="2100316" y="2478115"/>
            <a:ext cx="0" cy="893037"/>
          </a:xfrm>
          <a:prstGeom prst="line">
            <a:avLst/>
          </a:prstGeom>
          <a:ln>
            <a:solidFill>
              <a:srgbClr val="E71255"/>
            </a:solidFill>
          </a:ln>
        </p:spPr>
        <p:style>
          <a:lnRef idx="1">
            <a:schemeClr val="accent1"/>
          </a:lnRef>
          <a:fillRef idx="0">
            <a:schemeClr val="accent1"/>
          </a:fillRef>
          <a:effectRef idx="0">
            <a:schemeClr val="accent1"/>
          </a:effectRef>
          <a:fontRef idx="minor">
            <a:schemeClr val="tx1"/>
          </a:fontRef>
        </p:style>
      </p:cxnSp>
      <p:cxnSp>
        <p:nvCxnSpPr>
          <p:cNvPr id="25" name="直線接點 24"/>
          <p:cNvCxnSpPr/>
          <p:nvPr/>
        </p:nvCxnSpPr>
        <p:spPr>
          <a:xfrm>
            <a:off x="2087616" y="3966554"/>
            <a:ext cx="0" cy="893037"/>
          </a:xfrm>
          <a:prstGeom prst="line">
            <a:avLst/>
          </a:prstGeom>
          <a:ln>
            <a:solidFill>
              <a:srgbClr val="E71255"/>
            </a:solidFill>
          </a:ln>
        </p:spPr>
        <p:style>
          <a:lnRef idx="1">
            <a:schemeClr val="accent1"/>
          </a:lnRef>
          <a:fillRef idx="0">
            <a:schemeClr val="accent1"/>
          </a:fillRef>
          <a:effectRef idx="0">
            <a:schemeClr val="accent1"/>
          </a:effectRef>
          <a:fontRef idx="minor">
            <a:schemeClr val="tx1"/>
          </a:fontRef>
        </p:style>
      </p:cxnSp>
      <p:cxnSp>
        <p:nvCxnSpPr>
          <p:cNvPr id="26" name="直線接點 25"/>
          <p:cNvCxnSpPr/>
          <p:nvPr/>
        </p:nvCxnSpPr>
        <p:spPr>
          <a:xfrm>
            <a:off x="2074808" y="5385950"/>
            <a:ext cx="0" cy="893037"/>
          </a:xfrm>
          <a:prstGeom prst="line">
            <a:avLst/>
          </a:prstGeom>
          <a:ln>
            <a:solidFill>
              <a:srgbClr val="E71255"/>
            </a:solidFill>
          </a:ln>
        </p:spPr>
        <p:style>
          <a:lnRef idx="1">
            <a:schemeClr val="accent1"/>
          </a:lnRef>
          <a:fillRef idx="0">
            <a:schemeClr val="accent1"/>
          </a:fillRef>
          <a:effectRef idx="0">
            <a:schemeClr val="accent1"/>
          </a:effectRef>
          <a:fontRef idx="minor">
            <a:schemeClr val="tx1"/>
          </a:fontRef>
        </p:style>
      </p:cxnSp>
      <p:cxnSp>
        <p:nvCxnSpPr>
          <p:cNvPr id="39" name="直線接點 38"/>
          <p:cNvCxnSpPr/>
          <p:nvPr/>
        </p:nvCxnSpPr>
        <p:spPr>
          <a:xfrm>
            <a:off x="7562262" y="3453318"/>
            <a:ext cx="0" cy="89303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0" name="直線接點 39"/>
          <p:cNvCxnSpPr/>
          <p:nvPr/>
        </p:nvCxnSpPr>
        <p:spPr>
          <a:xfrm>
            <a:off x="7562262" y="5056243"/>
            <a:ext cx="0" cy="89303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1" name="群組 10"/>
          <p:cNvGrpSpPr/>
          <p:nvPr/>
        </p:nvGrpSpPr>
        <p:grpSpPr>
          <a:xfrm>
            <a:off x="803528" y="992508"/>
            <a:ext cx="9783314" cy="5526468"/>
            <a:chOff x="859135" y="831332"/>
            <a:chExt cx="9783314" cy="5526468"/>
          </a:xfrm>
        </p:grpSpPr>
        <p:grpSp>
          <p:nvGrpSpPr>
            <p:cNvPr id="10" name="群組 9"/>
            <p:cNvGrpSpPr/>
            <p:nvPr/>
          </p:nvGrpSpPr>
          <p:grpSpPr>
            <a:xfrm>
              <a:off x="859135" y="831332"/>
              <a:ext cx="7984673" cy="5526468"/>
              <a:chOff x="859135" y="831332"/>
              <a:chExt cx="7984673" cy="5526468"/>
            </a:xfrm>
          </p:grpSpPr>
          <p:sp>
            <p:nvSpPr>
              <p:cNvPr id="31" name="圓角矩形 30"/>
              <p:cNvSpPr/>
              <p:nvPr/>
            </p:nvSpPr>
            <p:spPr>
              <a:xfrm>
                <a:off x="6084169" y="3317392"/>
                <a:ext cx="2704668" cy="1147872"/>
              </a:xfrm>
              <a:prstGeom prst="roundRect">
                <a:avLst/>
              </a:prstGeom>
              <a:solidFill>
                <a:srgbClr val="CBEE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32" name="圓角矩形 31"/>
              <p:cNvSpPr/>
              <p:nvPr/>
            </p:nvSpPr>
            <p:spPr>
              <a:xfrm>
                <a:off x="6084169" y="4858086"/>
                <a:ext cx="2704668" cy="1147872"/>
              </a:xfrm>
              <a:prstGeom prst="roundRect">
                <a:avLst/>
              </a:prstGeom>
              <a:solidFill>
                <a:srgbClr val="CBEE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2" name="圓角矩形 21"/>
              <p:cNvSpPr/>
              <p:nvPr/>
            </p:nvSpPr>
            <p:spPr>
              <a:xfrm>
                <a:off x="859135" y="5209928"/>
                <a:ext cx="4720977" cy="1147872"/>
              </a:xfrm>
              <a:prstGeom prst="roundRect">
                <a:avLst/>
              </a:prstGeom>
              <a:solidFill>
                <a:schemeClr val="accent6">
                  <a:lumMod val="20000"/>
                  <a:lumOff val="80000"/>
                </a:schemeClr>
              </a:solidFill>
              <a:ln>
                <a:solidFill>
                  <a:srgbClr val="FB7A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1" name="圓角矩形 20"/>
              <p:cNvSpPr/>
              <p:nvPr/>
            </p:nvSpPr>
            <p:spPr>
              <a:xfrm>
                <a:off x="859135" y="3561054"/>
                <a:ext cx="4792984" cy="1513074"/>
              </a:xfrm>
              <a:prstGeom prst="roundRect">
                <a:avLst/>
              </a:prstGeom>
              <a:solidFill>
                <a:schemeClr val="accent6">
                  <a:lumMod val="20000"/>
                  <a:lumOff val="80000"/>
                </a:schemeClr>
              </a:solidFill>
              <a:ln>
                <a:solidFill>
                  <a:srgbClr val="FB7A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0" name="圓角矩形 19"/>
              <p:cNvSpPr/>
              <p:nvPr/>
            </p:nvSpPr>
            <p:spPr>
              <a:xfrm>
                <a:off x="859135" y="2276872"/>
                <a:ext cx="4720977" cy="1147872"/>
              </a:xfrm>
              <a:prstGeom prst="roundRect">
                <a:avLst/>
              </a:prstGeom>
              <a:solidFill>
                <a:schemeClr val="accent6">
                  <a:lumMod val="20000"/>
                  <a:lumOff val="80000"/>
                </a:schemeClr>
              </a:solidFill>
              <a:ln>
                <a:solidFill>
                  <a:srgbClr val="FB7A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5" name="向下箭號圖說文字 14"/>
              <p:cNvSpPr/>
              <p:nvPr/>
            </p:nvSpPr>
            <p:spPr>
              <a:xfrm>
                <a:off x="6390660" y="2307254"/>
                <a:ext cx="2453148" cy="856980"/>
              </a:xfrm>
              <a:prstGeom prst="downArrowCallout">
                <a:avLst>
                  <a:gd name="adj1" fmla="val 43282"/>
                  <a:gd name="adj2" fmla="val 38437"/>
                  <a:gd name="adj3" fmla="val 27240"/>
                  <a:gd name="adj4" fmla="val 72760"/>
                </a:avLst>
              </a:prstGeom>
              <a:solidFill>
                <a:srgbClr val="0070C0"/>
              </a:solidFill>
              <a:ln>
                <a:solidFill>
                  <a:srgbClr val="CBE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dirty="0" smtClean="0">
                    <a:latin typeface="Microsoft JhengHei" charset="-120"/>
                    <a:ea typeface="Microsoft JhengHei" charset="-120"/>
                    <a:cs typeface="Microsoft JhengHei" charset="-120"/>
                  </a:rPr>
                  <a:t>領域學習重點</a:t>
                </a:r>
                <a:endParaRPr lang="zh-TW" altLang="en-US" sz="2800" dirty="0">
                  <a:latin typeface="Microsoft JhengHei" charset="-120"/>
                  <a:ea typeface="Microsoft JhengHei" charset="-120"/>
                  <a:cs typeface="Microsoft JhengHei" charset="-120"/>
                </a:endParaRPr>
              </a:p>
            </p:txBody>
          </p:sp>
          <p:sp>
            <p:nvSpPr>
              <p:cNvPr id="17" name="文字方塊 16"/>
              <p:cNvSpPr txBox="1"/>
              <p:nvPr/>
            </p:nvSpPr>
            <p:spPr>
              <a:xfrm>
                <a:off x="1619672" y="831332"/>
                <a:ext cx="6579262" cy="584775"/>
              </a:xfrm>
              <a:prstGeom prst="rect">
                <a:avLst/>
              </a:prstGeom>
              <a:solidFill>
                <a:schemeClr val="bg1">
                  <a:lumMod val="95000"/>
                </a:schemeClr>
              </a:solidFill>
              <a:ln w="28575">
                <a:solidFill>
                  <a:srgbClr val="F87305"/>
                </a:solidFill>
              </a:ln>
            </p:spPr>
            <p:txBody>
              <a:bodyPr wrap="square" rtlCol="0">
                <a:spAutoFit/>
              </a:bodyPr>
              <a:lstStyle/>
              <a:p>
                <a:pPr algn="ctr"/>
                <a:r>
                  <a:rPr lang="zh-TW" altLang="en-US" sz="3200" b="1" dirty="0" smtClean="0">
                    <a:solidFill>
                      <a:schemeClr val="accent6">
                        <a:lumMod val="75000"/>
                      </a:schemeClr>
                    </a:solidFill>
                    <a:latin typeface="Microsoft JhengHei" charset="-120"/>
                    <a:ea typeface="Microsoft JhengHei" charset="-120"/>
                    <a:cs typeface="Microsoft JhengHei" charset="-120"/>
                  </a:rPr>
                  <a:t>核心素養三面九項</a:t>
                </a:r>
                <a:endParaRPr lang="zh-TW" altLang="en-US" sz="3200" b="1" dirty="0">
                  <a:solidFill>
                    <a:schemeClr val="accent6">
                      <a:lumMod val="75000"/>
                    </a:schemeClr>
                  </a:solidFill>
                  <a:latin typeface="Microsoft JhengHei" charset="-120"/>
                  <a:ea typeface="Microsoft JhengHei" charset="-120"/>
                  <a:cs typeface="Microsoft JhengHei" charset="-120"/>
                </a:endParaRPr>
              </a:p>
            </p:txBody>
          </p:sp>
          <p:sp>
            <p:nvSpPr>
              <p:cNvPr id="18" name="向下箭號 17"/>
              <p:cNvSpPr/>
              <p:nvPr/>
            </p:nvSpPr>
            <p:spPr>
              <a:xfrm>
                <a:off x="1619672" y="1454491"/>
                <a:ext cx="936104" cy="966397"/>
              </a:xfrm>
              <a:prstGeom prst="downArrow">
                <a:avLst/>
              </a:prstGeom>
              <a:solidFill>
                <a:srgbClr val="F4BBAE"/>
              </a:solidFill>
              <a:ln>
                <a:solidFill>
                  <a:srgbClr val="E71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solidFill>
                      <a:schemeClr val="tx1"/>
                    </a:solidFill>
                    <a:latin typeface="Microsoft JhengHei" charset="-120"/>
                    <a:ea typeface="Microsoft JhengHei" charset="-120"/>
                    <a:cs typeface="Microsoft JhengHei" charset="-120"/>
                  </a:rPr>
                  <a:t>轉化</a:t>
                </a:r>
                <a:endParaRPr lang="zh-TW" altLang="en-US" sz="2400" b="1" dirty="0">
                  <a:solidFill>
                    <a:schemeClr val="tx1"/>
                  </a:solidFill>
                  <a:latin typeface="Microsoft JhengHei" charset="-120"/>
                  <a:ea typeface="Microsoft JhengHei" charset="-120"/>
                  <a:cs typeface="Microsoft JhengHei" charset="-120"/>
                </a:endParaRPr>
              </a:p>
            </p:txBody>
          </p:sp>
          <p:sp>
            <p:nvSpPr>
              <p:cNvPr id="12" name="向下箭號 11"/>
              <p:cNvSpPr/>
              <p:nvPr/>
            </p:nvSpPr>
            <p:spPr>
              <a:xfrm>
                <a:off x="7167097" y="1455075"/>
                <a:ext cx="936104" cy="979800"/>
              </a:xfrm>
              <a:prstGeom prst="downArrow">
                <a:avLst/>
              </a:prstGeom>
              <a:solidFill>
                <a:srgbClr val="C1E2F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solidFill>
                      <a:schemeClr val="tx1"/>
                    </a:solidFill>
                    <a:latin typeface="Microsoft JhengHei" charset="-120"/>
                    <a:ea typeface="Microsoft JhengHei" charset="-120"/>
                    <a:cs typeface="Microsoft JhengHei" charset="-120"/>
                  </a:rPr>
                  <a:t>發展</a:t>
                </a:r>
                <a:endParaRPr lang="zh-TW" altLang="en-US" sz="2400" b="1" dirty="0">
                  <a:solidFill>
                    <a:schemeClr val="tx1"/>
                  </a:solidFill>
                  <a:latin typeface="Microsoft JhengHei" charset="-120"/>
                  <a:ea typeface="Microsoft JhengHei" charset="-120"/>
                  <a:cs typeface="Microsoft JhengHei" charset="-120"/>
                </a:endParaRPr>
              </a:p>
            </p:txBody>
          </p:sp>
          <p:sp>
            <p:nvSpPr>
              <p:cNvPr id="2" name="＞形箭號 1"/>
              <p:cNvSpPr/>
              <p:nvPr/>
            </p:nvSpPr>
            <p:spPr>
              <a:xfrm rot="5400000">
                <a:off x="1794012" y="3212976"/>
                <a:ext cx="504056" cy="792088"/>
              </a:xfrm>
              <a:prstGeom prst="chevron">
                <a:avLst/>
              </a:prstGeom>
              <a:solidFill>
                <a:srgbClr val="F4BBAE"/>
              </a:solidFill>
              <a:ln>
                <a:solidFill>
                  <a:srgbClr val="E71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chemeClr val="tx1"/>
                  </a:solidFill>
                </a:endParaRPr>
              </a:p>
            </p:txBody>
          </p:sp>
          <p:sp>
            <p:nvSpPr>
              <p:cNvPr id="13" name="＞形箭號 12"/>
              <p:cNvSpPr/>
              <p:nvPr/>
            </p:nvSpPr>
            <p:spPr>
              <a:xfrm rot="5400000">
                <a:off x="1763688" y="4761857"/>
                <a:ext cx="504056" cy="792088"/>
              </a:xfrm>
              <a:prstGeom prst="chevron">
                <a:avLst/>
              </a:prstGeom>
              <a:solidFill>
                <a:srgbClr val="F4BBAE"/>
              </a:solidFill>
              <a:ln>
                <a:solidFill>
                  <a:srgbClr val="E71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chemeClr val="tx1"/>
                  </a:solidFill>
                </a:endParaRPr>
              </a:p>
            </p:txBody>
          </p:sp>
          <p:sp>
            <p:nvSpPr>
              <p:cNvPr id="4" name="矩形 3"/>
              <p:cNvSpPr/>
              <p:nvPr/>
            </p:nvSpPr>
            <p:spPr>
              <a:xfrm>
                <a:off x="1063510" y="2578212"/>
                <a:ext cx="902811" cy="523220"/>
              </a:xfrm>
              <a:prstGeom prst="rect">
                <a:avLst/>
              </a:prstGeom>
            </p:spPr>
            <p:txBody>
              <a:bodyPr wrap="none">
                <a:spAutoFit/>
              </a:bodyPr>
              <a:lstStyle/>
              <a:p>
                <a:pPr lvl="0"/>
                <a:r>
                  <a:rPr lang="zh-TW" altLang="en-US" sz="2800" b="1" dirty="0">
                    <a:latin typeface="Microsoft JhengHei" charset="-120"/>
                    <a:ea typeface="Microsoft JhengHei" charset="-120"/>
                    <a:cs typeface="Microsoft JhengHei" charset="-120"/>
                  </a:rPr>
                  <a:t>總綱</a:t>
                </a:r>
              </a:p>
            </p:txBody>
          </p:sp>
          <p:sp>
            <p:nvSpPr>
              <p:cNvPr id="6" name="矩形 5"/>
              <p:cNvSpPr/>
              <p:nvPr/>
            </p:nvSpPr>
            <p:spPr>
              <a:xfrm>
                <a:off x="2136030" y="2313945"/>
                <a:ext cx="2263374" cy="1107996"/>
              </a:xfrm>
              <a:prstGeom prst="rect">
                <a:avLst/>
              </a:prstGeom>
            </p:spPr>
            <p:txBody>
              <a:bodyPr wrap="square">
                <a:spAutoFit/>
              </a:bodyPr>
              <a:lstStyle/>
              <a:p>
                <a:pPr lvl="0">
                  <a:spcAft>
                    <a:spcPts val="0"/>
                  </a:spcAft>
                </a:pPr>
                <a:r>
                  <a:rPr lang="zh-TW" altLang="en-US" sz="2200" dirty="0">
                    <a:latin typeface="Microsoft JhengHei" charset="-120"/>
                    <a:ea typeface="Microsoft JhengHei" charset="-120"/>
                    <a:cs typeface="Microsoft JhengHei" charset="-120"/>
                  </a:rPr>
                  <a:t>自主行動</a:t>
                </a:r>
              </a:p>
              <a:p>
                <a:pPr lvl="0">
                  <a:spcAft>
                    <a:spcPts val="0"/>
                  </a:spcAft>
                </a:pPr>
                <a:r>
                  <a:rPr lang="zh-TW" altLang="en-US" sz="2200" dirty="0">
                    <a:latin typeface="Microsoft JhengHei" charset="-120"/>
                    <a:ea typeface="Microsoft JhengHei" charset="-120"/>
                    <a:cs typeface="Microsoft JhengHei" charset="-120"/>
                  </a:rPr>
                  <a:t>溝通互動</a:t>
                </a:r>
              </a:p>
              <a:p>
                <a:pPr lvl="0">
                  <a:spcAft>
                    <a:spcPts val="0"/>
                  </a:spcAft>
                </a:pPr>
                <a:r>
                  <a:rPr lang="zh-TW" altLang="en-US" sz="2200" dirty="0">
                    <a:latin typeface="Microsoft JhengHei" charset="-120"/>
                    <a:ea typeface="Microsoft JhengHei" charset="-120"/>
                    <a:cs typeface="Microsoft JhengHei" charset="-120"/>
                  </a:rPr>
                  <a:t>社會參與</a:t>
                </a:r>
              </a:p>
            </p:txBody>
          </p:sp>
          <p:sp>
            <p:nvSpPr>
              <p:cNvPr id="7" name="矩形 6"/>
              <p:cNvSpPr/>
              <p:nvPr/>
            </p:nvSpPr>
            <p:spPr>
              <a:xfrm>
                <a:off x="1057706" y="3860907"/>
                <a:ext cx="902811" cy="954107"/>
              </a:xfrm>
              <a:prstGeom prst="rect">
                <a:avLst/>
              </a:prstGeom>
            </p:spPr>
            <p:txBody>
              <a:bodyPr wrap="none">
                <a:spAutoFit/>
              </a:bodyPr>
              <a:lstStyle/>
              <a:p>
                <a:pPr lvl="0"/>
                <a:r>
                  <a:rPr lang="zh-TW" altLang="en-US" sz="2800" b="1" dirty="0" smtClean="0">
                    <a:latin typeface="Microsoft JhengHei" charset="-120"/>
                    <a:ea typeface="Microsoft JhengHei" charset="-120"/>
                    <a:cs typeface="Microsoft JhengHei" charset="-120"/>
                  </a:rPr>
                  <a:t>教育</a:t>
                </a:r>
                <a:endParaRPr lang="en-US" altLang="zh-TW" sz="2800" b="1" dirty="0" smtClean="0">
                  <a:latin typeface="Microsoft JhengHei" charset="-120"/>
                  <a:ea typeface="Microsoft JhengHei" charset="-120"/>
                  <a:cs typeface="Microsoft JhengHei" charset="-120"/>
                </a:endParaRPr>
              </a:p>
              <a:p>
                <a:pPr lvl="0"/>
                <a:r>
                  <a:rPr lang="zh-TW" altLang="en-US" sz="2800" b="1" dirty="0" smtClean="0">
                    <a:latin typeface="Microsoft JhengHei" charset="-120"/>
                    <a:ea typeface="Microsoft JhengHei" charset="-120"/>
                    <a:cs typeface="Microsoft JhengHei" charset="-120"/>
                  </a:rPr>
                  <a:t>階段</a:t>
                </a:r>
                <a:endParaRPr lang="zh-TW" altLang="en-US" sz="2800" b="1" dirty="0">
                  <a:latin typeface="Microsoft JhengHei" charset="-120"/>
                  <a:ea typeface="Microsoft JhengHei" charset="-120"/>
                  <a:cs typeface="Microsoft JhengHei" charset="-120"/>
                </a:endParaRPr>
              </a:p>
            </p:txBody>
          </p:sp>
          <p:sp>
            <p:nvSpPr>
              <p:cNvPr id="8" name="矩形 7"/>
              <p:cNvSpPr/>
              <p:nvPr/>
            </p:nvSpPr>
            <p:spPr>
              <a:xfrm>
                <a:off x="2100316" y="3817049"/>
                <a:ext cx="4572000" cy="1107996"/>
              </a:xfrm>
              <a:prstGeom prst="rect">
                <a:avLst/>
              </a:prstGeom>
            </p:spPr>
            <p:txBody>
              <a:bodyPr>
                <a:spAutoFit/>
              </a:bodyPr>
              <a:lstStyle/>
              <a:p>
                <a:pPr lvl="0"/>
                <a:r>
                  <a:rPr lang="zh-TW" altLang="en-US" sz="2200" dirty="0">
                    <a:latin typeface="Microsoft JhengHei" charset="-120"/>
                    <a:ea typeface="Microsoft JhengHei" charset="-120"/>
                    <a:cs typeface="Microsoft JhengHei" charset="-120"/>
                  </a:rPr>
                  <a:t>國民小學階段</a:t>
                </a:r>
                <a:r>
                  <a:rPr lang="en-US" altLang="zh-TW" sz="2200" dirty="0">
                    <a:latin typeface="Microsoft JhengHei" charset="-120"/>
                    <a:ea typeface="Microsoft JhengHei" charset="-120"/>
                    <a:cs typeface="Microsoft JhengHei" charset="-120"/>
                  </a:rPr>
                  <a:t>(E)</a:t>
                </a:r>
                <a:endParaRPr lang="zh-TW" altLang="en-US" sz="2200" dirty="0">
                  <a:latin typeface="Microsoft JhengHei" charset="-120"/>
                  <a:ea typeface="Microsoft JhengHei" charset="-120"/>
                  <a:cs typeface="Microsoft JhengHei" charset="-120"/>
                </a:endParaRPr>
              </a:p>
              <a:p>
                <a:pPr lvl="0"/>
                <a:r>
                  <a:rPr lang="zh-TW" altLang="en-US" sz="2200" dirty="0">
                    <a:latin typeface="Microsoft JhengHei" charset="-120"/>
                    <a:ea typeface="Microsoft JhengHei" charset="-120"/>
                    <a:cs typeface="Microsoft JhengHei" charset="-120"/>
                  </a:rPr>
                  <a:t>國民中學階段</a:t>
                </a:r>
                <a:r>
                  <a:rPr lang="en-US" altLang="zh-TW" sz="2200" dirty="0">
                    <a:latin typeface="Microsoft JhengHei" charset="-120"/>
                    <a:ea typeface="Microsoft JhengHei" charset="-120"/>
                    <a:cs typeface="Microsoft JhengHei" charset="-120"/>
                  </a:rPr>
                  <a:t>(J)</a:t>
                </a:r>
                <a:endParaRPr lang="zh-TW" altLang="en-US" sz="2200" dirty="0">
                  <a:latin typeface="Microsoft JhengHei" charset="-120"/>
                  <a:ea typeface="Microsoft JhengHei" charset="-120"/>
                  <a:cs typeface="Microsoft JhengHei" charset="-120"/>
                </a:endParaRPr>
              </a:p>
              <a:p>
                <a:pPr lvl="0"/>
                <a:r>
                  <a:rPr lang="zh-TW" altLang="en-US" sz="2200" dirty="0">
                    <a:latin typeface="Microsoft JhengHei" charset="-120"/>
                    <a:ea typeface="Microsoft JhengHei" charset="-120"/>
                    <a:cs typeface="Microsoft JhengHei" charset="-120"/>
                  </a:rPr>
                  <a:t>普通型高級</a:t>
                </a:r>
                <a:r>
                  <a:rPr lang="zh-TW" altLang="en-US" sz="2200" dirty="0" smtClean="0">
                    <a:latin typeface="Microsoft JhengHei" charset="-120"/>
                    <a:ea typeface="Microsoft JhengHei" charset="-120"/>
                    <a:cs typeface="Microsoft JhengHei" charset="-120"/>
                  </a:rPr>
                  <a:t>中等學校階段</a:t>
                </a:r>
                <a:r>
                  <a:rPr lang="en-US" altLang="zh-TW" sz="2200" dirty="0">
                    <a:latin typeface="Microsoft JhengHei" charset="-120"/>
                    <a:ea typeface="Microsoft JhengHei" charset="-120"/>
                    <a:cs typeface="Microsoft JhengHei" charset="-120"/>
                  </a:rPr>
                  <a:t>(U)</a:t>
                </a:r>
                <a:endParaRPr lang="zh-TW" altLang="en-US" sz="2200" dirty="0">
                  <a:latin typeface="Microsoft JhengHei" charset="-120"/>
                  <a:ea typeface="Microsoft JhengHei" charset="-120"/>
                  <a:cs typeface="Microsoft JhengHei" charset="-120"/>
                </a:endParaRPr>
              </a:p>
            </p:txBody>
          </p:sp>
          <p:sp>
            <p:nvSpPr>
              <p:cNvPr id="9" name="矩形 8"/>
              <p:cNvSpPr/>
              <p:nvPr/>
            </p:nvSpPr>
            <p:spPr>
              <a:xfrm>
                <a:off x="1057706" y="5328920"/>
                <a:ext cx="902811" cy="954107"/>
              </a:xfrm>
              <a:prstGeom prst="rect">
                <a:avLst/>
              </a:prstGeom>
            </p:spPr>
            <p:txBody>
              <a:bodyPr wrap="none">
                <a:spAutoFit/>
              </a:bodyPr>
              <a:lstStyle/>
              <a:p>
                <a:pPr lvl="0"/>
                <a:r>
                  <a:rPr lang="zh-TW" altLang="en-US" sz="2800" b="1" dirty="0" smtClean="0">
                    <a:latin typeface="Microsoft JhengHei" charset="-120"/>
                    <a:ea typeface="Microsoft JhengHei" charset="-120"/>
                    <a:cs typeface="Microsoft JhengHei" charset="-120"/>
                  </a:rPr>
                  <a:t>學習</a:t>
                </a:r>
                <a:r>
                  <a:rPr lang="en-US" altLang="zh-TW" sz="2800" b="1" dirty="0" smtClean="0">
                    <a:latin typeface="Microsoft JhengHei" charset="-120"/>
                    <a:ea typeface="Microsoft JhengHei" charset="-120"/>
                    <a:cs typeface="Microsoft JhengHei" charset="-120"/>
                  </a:rPr>
                  <a:t/>
                </a:r>
                <a:br>
                  <a:rPr lang="en-US" altLang="zh-TW" sz="2800" b="1" dirty="0" smtClean="0">
                    <a:latin typeface="Microsoft JhengHei" charset="-120"/>
                    <a:ea typeface="Microsoft JhengHei" charset="-120"/>
                    <a:cs typeface="Microsoft JhengHei" charset="-120"/>
                  </a:rPr>
                </a:br>
                <a:r>
                  <a:rPr lang="zh-TW" altLang="en-US" sz="2800" b="1" dirty="0" smtClean="0">
                    <a:latin typeface="Microsoft JhengHei" charset="-120"/>
                    <a:ea typeface="Microsoft JhengHei" charset="-120"/>
                    <a:cs typeface="Microsoft JhengHei" charset="-120"/>
                  </a:rPr>
                  <a:t>領域</a:t>
                </a:r>
                <a:endParaRPr lang="zh-TW" altLang="en-US" sz="2800" b="1" dirty="0">
                  <a:latin typeface="Microsoft JhengHei" charset="-120"/>
                  <a:ea typeface="Microsoft JhengHei" charset="-120"/>
                  <a:cs typeface="Microsoft JhengHei" charset="-120"/>
                </a:endParaRPr>
              </a:p>
            </p:txBody>
          </p:sp>
          <p:sp>
            <p:nvSpPr>
              <p:cNvPr id="19" name="矩形 18"/>
              <p:cNvSpPr/>
              <p:nvPr/>
            </p:nvSpPr>
            <p:spPr>
              <a:xfrm>
                <a:off x="2087724" y="5579001"/>
                <a:ext cx="2954655" cy="461665"/>
              </a:xfrm>
              <a:prstGeom prst="rect">
                <a:avLst/>
              </a:prstGeom>
            </p:spPr>
            <p:txBody>
              <a:bodyPr wrap="none">
                <a:spAutoFit/>
              </a:bodyPr>
              <a:lstStyle/>
              <a:p>
                <a:pPr lvl="0"/>
                <a:r>
                  <a:rPr lang="zh-TW" altLang="en-US" sz="2400" dirty="0">
                    <a:latin typeface="Microsoft JhengHei" charset="-120"/>
                    <a:ea typeface="Microsoft JhengHei" charset="-120"/>
                    <a:cs typeface="Microsoft JhengHei" charset="-120"/>
                  </a:rPr>
                  <a:t>健康與體育學習領域</a:t>
                </a:r>
              </a:p>
            </p:txBody>
          </p:sp>
          <p:sp>
            <p:nvSpPr>
              <p:cNvPr id="33" name="矩形 32"/>
              <p:cNvSpPr/>
              <p:nvPr/>
            </p:nvSpPr>
            <p:spPr>
              <a:xfrm>
                <a:off x="7722933" y="3441763"/>
                <a:ext cx="902811" cy="954107"/>
              </a:xfrm>
              <a:prstGeom prst="rect">
                <a:avLst/>
              </a:prstGeom>
            </p:spPr>
            <p:txBody>
              <a:bodyPr wrap="none">
                <a:spAutoFit/>
              </a:bodyPr>
              <a:lstStyle/>
              <a:p>
                <a:pPr lvl="0"/>
                <a:r>
                  <a:rPr lang="zh-TW" altLang="en-US" sz="2800" b="1" dirty="0" smtClean="0">
                    <a:latin typeface="Microsoft JhengHei" charset="-120"/>
                    <a:ea typeface="Microsoft JhengHei" charset="-120"/>
                    <a:cs typeface="Microsoft JhengHei" charset="-120"/>
                  </a:rPr>
                  <a:t>學習</a:t>
                </a:r>
                <a:endParaRPr lang="en-US" altLang="zh-TW" sz="2800" b="1" dirty="0" smtClean="0">
                  <a:latin typeface="Microsoft JhengHei" charset="-120"/>
                  <a:ea typeface="Microsoft JhengHei" charset="-120"/>
                  <a:cs typeface="Microsoft JhengHei" charset="-120"/>
                </a:endParaRPr>
              </a:p>
              <a:p>
                <a:pPr lvl="0"/>
                <a:r>
                  <a:rPr lang="zh-TW" altLang="en-US" sz="2800" b="1" dirty="0" smtClean="0">
                    <a:latin typeface="Microsoft JhengHei" charset="-120"/>
                    <a:ea typeface="Microsoft JhengHei" charset="-120"/>
                    <a:cs typeface="Microsoft JhengHei" charset="-120"/>
                  </a:rPr>
                  <a:t>表現</a:t>
                </a:r>
                <a:endParaRPr lang="zh-TW" altLang="en-US" sz="2800" b="1" dirty="0">
                  <a:latin typeface="Microsoft JhengHei" charset="-120"/>
                  <a:ea typeface="Microsoft JhengHei" charset="-120"/>
                  <a:cs typeface="Microsoft JhengHei" charset="-120"/>
                </a:endParaRPr>
              </a:p>
            </p:txBody>
          </p:sp>
          <p:sp>
            <p:nvSpPr>
              <p:cNvPr id="34" name="矩形 33"/>
              <p:cNvSpPr/>
              <p:nvPr/>
            </p:nvSpPr>
            <p:spPr>
              <a:xfrm>
                <a:off x="7722933" y="4954968"/>
                <a:ext cx="902811" cy="954107"/>
              </a:xfrm>
              <a:prstGeom prst="rect">
                <a:avLst/>
              </a:prstGeom>
            </p:spPr>
            <p:txBody>
              <a:bodyPr wrap="none">
                <a:spAutoFit/>
              </a:bodyPr>
              <a:lstStyle/>
              <a:p>
                <a:pPr lvl="0"/>
                <a:r>
                  <a:rPr lang="zh-TW" altLang="en-US" sz="2800" b="1" dirty="0" smtClean="0">
                    <a:latin typeface="Microsoft JhengHei" charset="-120"/>
                    <a:ea typeface="Microsoft JhengHei" charset="-120"/>
                    <a:cs typeface="Microsoft JhengHei" charset="-120"/>
                  </a:rPr>
                  <a:t>學習</a:t>
                </a:r>
                <a:endParaRPr lang="en-US" altLang="zh-TW" sz="2800" b="1" dirty="0" smtClean="0">
                  <a:latin typeface="Microsoft JhengHei" charset="-120"/>
                  <a:ea typeface="Microsoft JhengHei" charset="-120"/>
                  <a:cs typeface="Microsoft JhengHei" charset="-120"/>
                </a:endParaRPr>
              </a:p>
              <a:p>
                <a:pPr lvl="0"/>
                <a:r>
                  <a:rPr lang="zh-TW" altLang="en-US" sz="2800" b="1" dirty="0" smtClean="0">
                    <a:latin typeface="Microsoft JhengHei" charset="-120"/>
                    <a:ea typeface="Microsoft JhengHei" charset="-120"/>
                    <a:cs typeface="Microsoft JhengHei" charset="-120"/>
                  </a:rPr>
                  <a:t>內容</a:t>
                </a:r>
                <a:endParaRPr lang="zh-TW" altLang="en-US" sz="2800" b="1" dirty="0">
                  <a:latin typeface="Microsoft JhengHei" charset="-120"/>
                  <a:ea typeface="Microsoft JhengHei" charset="-120"/>
                  <a:cs typeface="Microsoft JhengHei" charset="-120"/>
                </a:endParaRPr>
              </a:p>
            </p:txBody>
          </p:sp>
          <p:sp>
            <p:nvSpPr>
              <p:cNvPr id="37" name="＞形箭號 36"/>
              <p:cNvSpPr/>
              <p:nvPr/>
            </p:nvSpPr>
            <p:spPr>
              <a:xfrm rot="10800000">
                <a:off x="5652120" y="3522772"/>
                <a:ext cx="504056" cy="792088"/>
              </a:xfrm>
              <a:prstGeom prst="chevron">
                <a:avLst/>
              </a:prstGeom>
              <a:solidFill>
                <a:srgbClr val="C1E2F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chemeClr val="tx1"/>
                  </a:solidFill>
                </a:endParaRPr>
              </a:p>
            </p:txBody>
          </p:sp>
          <p:sp>
            <p:nvSpPr>
              <p:cNvPr id="38" name="＞形箭號 37"/>
              <p:cNvSpPr/>
              <p:nvPr/>
            </p:nvSpPr>
            <p:spPr>
              <a:xfrm rot="10800000">
                <a:off x="5640504" y="5013885"/>
                <a:ext cx="504056" cy="792088"/>
              </a:xfrm>
              <a:prstGeom prst="chevron">
                <a:avLst/>
              </a:prstGeom>
              <a:solidFill>
                <a:srgbClr val="C1E2F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chemeClr val="tx1"/>
                  </a:solidFill>
                </a:endParaRPr>
              </a:p>
            </p:txBody>
          </p:sp>
          <p:sp>
            <p:nvSpPr>
              <p:cNvPr id="41" name="矩形 40"/>
              <p:cNvSpPr/>
              <p:nvPr/>
            </p:nvSpPr>
            <p:spPr>
              <a:xfrm>
                <a:off x="6070449" y="3316184"/>
                <a:ext cx="1668828" cy="1200329"/>
              </a:xfrm>
              <a:prstGeom prst="rect">
                <a:avLst/>
              </a:prstGeom>
            </p:spPr>
            <p:txBody>
              <a:bodyPr wrap="square">
                <a:spAutoFit/>
              </a:bodyPr>
              <a:lstStyle/>
              <a:p>
                <a:pPr marL="285750" lvl="0" indent="-285750">
                  <a:buFont typeface="Arial" charset="0"/>
                  <a:buChar char="•"/>
                </a:pPr>
                <a:r>
                  <a:rPr lang="en-US" altLang="zh-TW" sz="2400" dirty="0">
                    <a:latin typeface="Microsoft JhengHei" charset="-120"/>
                    <a:ea typeface="Microsoft JhengHei" charset="-120"/>
                    <a:cs typeface="Microsoft JhengHei" charset="-120"/>
                  </a:rPr>
                  <a:t>4</a:t>
                </a:r>
                <a:r>
                  <a:rPr lang="zh-TW" altLang="en-US" sz="2400" dirty="0">
                    <a:latin typeface="Microsoft JhengHei" charset="-120"/>
                    <a:ea typeface="Microsoft JhengHei" charset="-120"/>
                    <a:cs typeface="Microsoft JhengHei" charset="-120"/>
                  </a:rPr>
                  <a:t>個類別</a:t>
                </a:r>
              </a:p>
              <a:p>
                <a:pPr marL="285750" lvl="0" indent="-285750">
                  <a:buFont typeface="Arial" charset="0"/>
                  <a:buChar char="•"/>
                </a:pPr>
                <a:r>
                  <a:rPr lang="en-US" altLang="zh-TW" sz="2400" dirty="0">
                    <a:latin typeface="Microsoft JhengHei" charset="-120"/>
                    <a:ea typeface="Microsoft JhengHei" charset="-120"/>
                    <a:cs typeface="Microsoft JhengHei" charset="-120"/>
                  </a:rPr>
                  <a:t>16</a:t>
                </a:r>
                <a:r>
                  <a:rPr lang="zh-TW" altLang="en-US" sz="2400" dirty="0">
                    <a:latin typeface="Microsoft JhengHei" charset="-120"/>
                    <a:ea typeface="Microsoft JhengHei" charset="-120"/>
                    <a:cs typeface="Microsoft JhengHei" charset="-120"/>
                  </a:rPr>
                  <a:t>個</a:t>
                </a:r>
                <a:r>
                  <a:rPr lang="en-US" altLang="zh-TW" sz="2400" dirty="0">
                    <a:latin typeface="Microsoft JhengHei" charset="-120"/>
                    <a:ea typeface="Microsoft JhengHei" charset="-120"/>
                    <a:cs typeface="Microsoft JhengHei" charset="-120"/>
                  </a:rPr>
                  <a:t/>
                </a:r>
                <a:br>
                  <a:rPr lang="en-US" altLang="zh-TW" sz="2400" dirty="0">
                    <a:latin typeface="Microsoft JhengHei" charset="-120"/>
                    <a:ea typeface="Microsoft JhengHei" charset="-120"/>
                    <a:cs typeface="Microsoft JhengHei" charset="-120"/>
                  </a:rPr>
                </a:br>
                <a:r>
                  <a:rPr lang="zh-TW" altLang="en-US" sz="2400" dirty="0">
                    <a:latin typeface="Microsoft JhengHei" charset="-120"/>
                    <a:ea typeface="Microsoft JhengHei" charset="-120"/>
                    <a:cs typeface="Microsoft JhengHei" charset="-120"/>
                  </a:rPr>
                  <a:t>次項目</a:t>
                </a:r>
              </a:p>
            </p:txBody>
          </p:sp>
        </p:grpSp>
        <p:sp>
          <p:nvSpPr>
            <p:cNvPr id="42" name="矩形 41"/>
            <p:cNvSpPr/>
            <p:nvPr/>
          </p:nvSpPr>
          <p:spPr>
            <a:xfrm>
              <a:off x="6070449" y="4840337"/>
              <a:ext cx="4572000" cy="1200329"/>
            </a:xfrm>
            <a:prstGeom prst="rect">
              <a:avLst/>
            </a:prstGeom>
          </p:spPr>
          <p:txBody>
            <a:bodyPr>
              <a:spAutoFit/>
            </a:bodyPr>
            <a:lstStyle/>
            <a:p>
              <a:pPr marL="285750" lvl="0" indent="-285750">
                <a:buFont typeface="Arial" charset="0"/>
                <a:buChar char="•"/>
              </a:pPr>
              <a:r>
                <a:rPr lang="en-US" altLang="zh-TW" sz="2400" dirty="0">
                  <a:latin typeface="Microsoft JhengHei" charset="-120"/>
                  <a:ea typeface="Microsoft JhengHei" charset="-120"/>
                  <a:cs typeface="Microsoft JhengHei" charset="-120"/>
                </a:rPr>
                <a:t>9</a:t>
              </a:r>
              <a:r>
                <a:rPr lang="zh-TW" altLang="en-US" sz="2400" dirty="0">
                  <a:latin typeface="Microsoft JhengHei" charset="-120"/>
                  <a:ea typeface="Microsoft JhengHei" charset="-120"/>
                  <a:cs typeface="Microsoft JhengHei" charset="-120"/>
                </a:rPr>
                <a:t>個主題</a:t>
              </a:r>
            </a:p>
            <a:p>
              <a:pPr marL="285750" lvl="0" indent="-285750">
                <a:buFont typeface="Arial" charset="0"/>
                <a:buChar char="•"/>
              </a:pPr>
              <a:r>
                <a:rPr lang="en-US" altLang="zh-TW" sz="2400" dirty="0">
                  <a:latin typeface="Microsoft JhengHei" charset="-120"/>
                  <a:ea typeface="Microsoft JhengHei" charset="-120"/>
                  <a:cs typeface="Microsoft JhengHei" charset="-120"/>
                </a:rPr>
                <a:t>26</a:t>
              </a:r>
              <a:r>
                <a:rPr lang="zh-TW" altLang="en-US" sz="2400" dirty="0">
                  <a:latin typeface="Microsoft JhengHei" charset="-120"/>
                  <a:ea typeface="Microsoft JhengHei" charset="-120"/>
                  <a:cs typeface="Microsoft JhengHei" charset="-120"/>
                </a:rPr>
                <a:t>個</a:t>
              </a:r>
              <a:r>
                <a:rPr lang="en-US" altLang="zh-TW" sz="2400" dirty="0">
                  <a:latin typeface="Microsoft JhengHei" charset="-120"/>
                  <a:ea typeface="Microsoft JhengHei" charset="-120"/>
                  <a:cs typeface="Microsoft JhengHei" charset="-120"/>
                </a:rPr>
                <a:t/>
              </a:r>
              <a:br>
                <a:rPr lang="en-US" altLang="zh-TW" sz="2400" dirty="0">
                  <a:latin typeface="Microsoft JhengHei" charset="-120"/>
                  <a:ea typeface="Microsoft JhengHei" charset="-120"/>
                  <a:cs typeface="Microsoft JhengHei" charset="-120"/>
                </a:rPr>
              </a:br>
              <a:r>
                <a:rPr lang="zh-TW" altLang="en-US" sz="2400" dirty="0">
                  <a:latin typeface="Microsoft JhengHei" charset="-120"/>
                  <a:ea typeface="Microsoft JhengHei" charset="-120"/>
                  <a:cs typeface="Microsoft JhengHei" charset="-120"/>
                </a:rPr>
                <a:t>次項目</a:t>
              </a:r>
            </a:p>
          </p:txBody>
        </p:sp>
      </p:grpSp>
    </p:spTree>
    <p:extLst>
      <p:ext uri="{BB962C8B-B14F-4D97-AF65-F5344CB8AC3E}">
        <p14:creationId xmlns:p14="http://schemas.microsoft.com/office/powerpoint/2010/main" val="40039824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內容版面配置區 5"/>
          <p:cNvSpPr txBox="1">
            <a:spLocks/>
          </p:cNvSpPr>
          <p:nvPr/>
        </p:nvSpPr>
        <p:spPr>
          <a:xfrm>
            <a:off x="611560" y="1412776"/>
            <a:ext cx="8208912" cy="4824536"/>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TW" altLang="en-US" dirty="0">
                <a:latin typeface="標楷體" panose="03000509000000000000" pitchFamily="65" charset="-120"/>
                <a:ea typeface="標楷體" panose="03000509000000000000" pitchFamily="65" charset="-120"/>
              </a:rPr>
              <a:t>能力導向  </a:t>
            </a:r>
            <a:r>
              <a:rPr lang="zh-TW" altLang="en-US" dirty="0" smtClean="0">
                <a:latin typeface="標楷體" panose="03000509000000000000" pitchFamily="65" charset="-120"/>
                <a:ea typeface="標楷體" panose="03000509000000000000" pitchFamily="65" charset="-120"/>
              </a:rPr>
              <a:t> 素養導向</a:t>
            </a:r>
            <a:endParaRPr lang="en-US" altLang="zh-TW" dirty="0" smtClean="0">
              <a:latin typeface="標楷體" panose="03000509000000000000" pitchFamily="65" charset="-120"/>
              <a:ea typeface="標楷體" panose="03000509000000000000" pitchFamily="65" charset="-120"/>
            </a:endParaRPr>
          </a:p>
          <a:p>
            <a:r>
              <a:rPr lang="zh-TW" altLang="en-US" dirty="0" smtClean="0">
                <a:latin typeface="標楷體" panose="03000509000000000000" pitchFamily="65" charset="-120"/>
                <a:ea typeface="標楷體" panose="03000509000000000000" pitchFamily="65" charset="-120"/>
              </a:rPr>
              <a:t>能力導向</a:t>
            </a:r>
            <a:r>
              <a:rPr lang="zh-TW" altLang="en-US" sz="2600" dirty="0" smtClean="0">
                <a:latin typeface="標楷體" panose="03000509000000000000" pitchFamily="65" charset="-120"/>
                <a:ea typeface="標楷體" panose="03000509000000000000" pitchFamily="65" charset="-120"/>
              </a:rPr>
              <a:t>（九年一貫）</a:t>
            </a:r>
            <a:endParaRPr lang="en-US" altLang="zh-TW" sz="2600" dirty="0" smtClean="0">
              <a:latin typeface="標楷體" panose="03000509000000000000" pitchFamily="65" charset="-120"/>
              <a:ea typeface="標楷體" panose="03000509000000000000" pitchFamily="65" charset="-120"/>
            </a:endParaRPr>
          </a:p>
          <a:p>
            <a:pPr lvl="1"/>
            <a:r>
              <a:rPr lang="zh-TW" altLang="en-US" dirty="0" smtClean="0">
                <a:latin typeface="標楷體" panose="03000509000000000000" pitchFamily="65" charset="-120"/>
                <a:ea typeface="標楷體" panose="03000509000000000000" pitchFamily="65" charset="-120"/>
                <a:sym typeface="Wingdings" panose="05000000000000000000" pitchFamily="2" charset="2"/>
              </a:rPr>
              <a:t>背不動的書包（知識） 能力（帶得走的能力）</a:t>
            </a:r>
            <a:endParaRPr lang="en-US" altLang="zh-TW" dirty="0" smtClean="0">
              <a:latin typeface="標楷體" panose="03000509000000000000" pitchFamily="65" charset="-120"/>
              <a:ea typeface="標楷體" panose="03000509000000000000" pitchFamily="65" charset="-120"/>
              <a:sym typeface="Wingdings" panose="05000000000000000000" pitchFamily="2" charset="2"/>
            </a:endParaRPr>
          </a:p>
          <a:p>
            <a:pPr marL="457200" lvl="1" indent="0">
              <a:buFont typeface="Arial" pitchFamily="34" charset="0"/>
              <a:buNone/>
            </a:pPr>
            <a:endParaRPr lang="en-US" altLang="zh-TW" dirty="0" smtClean="0">
              <a:latin typeface="標楷體" panose="03000509000000000000" pitchFamily="65" charset="-120"/>
              <a:ea typeface="標楷體" panose="03000509000000000000" pitchFamily="65" charset="-120"/>
              <a:sym typeface="Wingdings" panose="05000000000000000000" pitchFamily="2" charset="2"/>
            </a:endParaRPr>
          </a:p>
          <a:p>
            <a:r>
              <a:rPr lang="zh-TW" altLang="en-US" dirty="0" smtClean="0">
                <a:latin typeface="標楷體" panose="03000509000000000000" pitchFamily="65" charset="-120"/>
                <a:ea typeface="標楷體" panose="03000509000000000000" pitchFamily="65" charset="-120"/>
              </a:rPr>
              <a:t>素養導向</a:t>
            </a:r>
            <a:r>
              <a:rPr lang="zh-TW" altLang="en-US" sz="2600" dirty="0" smtClean="0">
                <a:latin typeface="標楷體" panose="03000509000000000000" pitchFamily="65" charset="-120"/>
                <a:ea typeface="標楷體" panose="03000509000000000000" pitchFamily="65" charset="-120"/>
              </a:rPr>
              <a:t>（十二年國教新課綱）</a:t>
            </a:r>
            <a:endParaRPr lang="zh-TW" altLang="en-US" dirty="0" smtClean="0">
              <a:latin typeface="標楷體" panose="03000509000000000000" pitchFamily="65" charset="-120"/>
              <a:ea typeface="標楷體" panose="03000509000000000000" pitchFamily="65" charset="-120"/>
            </a:endParaRPr>
          </a:p>
          <a:p>
            <a:pPr lvl="1"/>
            <a:r>
              <a:rPr lang="zh-TW" altLang="en-US" dirty="0" smtClean="0">
                <a:latin typeface="標楷體" panose="03000509000000000000" pitchFamily="65" charset="-120"/>
                <a:ea typeface="標楷體" panose="03000509000000000000" pitchFamily="65" charset="-120"/>
                <a:sym typeface="Wingdings" panose="05000000000000000000" pitchFamily="2" charset="2"/>
              </a:rPr>
              <a:t>能力  </a:t>
            </a:r>
            <a:r>
              <a:rPr lang="zh-TW" altLang="en-US" b="1" u="sng"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sym typeface="Wingdings" panose="05000000000000000000" pitchFamily="2" charset="2"/>
              </a:rPr>
              <a:t>未來情境所需要的能力</a:t>
            </a:r>
            <a:endParaRPr lang="en-US" altLang="zh-TW" b="1" u="sng"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sym typeface="Wingdings" panose="05000000000000000000" pitchFamily="2" charset="2"/>
            </a:endParaRPr>
          </a:p>
          <a:p>
            <a:pPr lvl="1"/>
            <a:r>
              <a:rPr lang="zh-TW" altLang="en-US" dirty="0" smtClean="0">
                <a:latin typeface="標楷體" panose="03000509000000000000" pitchFamily="65" charset="-120"/>
                <a:ea typeface="標楷體" panose="03000509000000000000" pitchFamily="65" charset="-120"/>
              </a:rPr>
              <a:t>新課綱：</a:t>
            </a:r>
            <a:r>
              <a:rPr lang="zh-TW" altLang="en-US" dirty="0" smtClean="0">
                <a:solidFill>
                  <a:srgbClr val="FF0000"/>
                </a:solidFill>
                <a:latin typeface="標楷體" panose="03000509000000000000" pitchFamily="65" charset="-120"/>
                <a:ea typeface="標楷體" panose="03000509000000000000" pitchFamily="65" charset="-120"/>
              </a:rPr>
              <a:t>「核心素養」是指一個人為適應</a:t>
            </a:r>
            <a:r>
              <a:rPr lang="zh-TW" altLang="en-US" b="1" u="sng" dirty="0" smtClean="0">
                <a:solidFill>
                  <a:srgbClr val="FF0000"/>
                </a:solidFill>
                <a:latin typeface="標楷體" panose="03000509000000000000" pitchFamily="65" charset="-120"/>
                <a:ea typeface="標楷體" panose="03000509000000000000" pitchFamily="65" charset="-120"/>
              </a:rPr>
              <a:t>現在生活及面對未來挑戰</a:t>
            </a:r>
            <a:r>
              <a:rPr lang="zh-TW" altLang="en-US" dirty="0" smtClean="0">
                <a:solidFill>
                  <a:srgbClr val="FF0000"/>
                </a:solidFill>
                <a:latin typeface="標楷體" panose="03000509000000000000" pitchFamily="65" charset="-120"/>
                <a:ea typeface="標楷體" panose="03000509000000000000" pitchFamily="65" charset="-120"/>
              </a:rPr>
              <a:t>，所應具備的知識、能力與態度</a:t>
            </a:r>
            <a:r>
              <a:rPr lang="en-US" altLang="zh-TW" sz="2200" dirty="0" smtClean="0">
                <a:latin typeface="標楷體" panose="03000509000000000000" pitchFamily="65" charset="-120"/>
                <a:ea typeface="標楷體" panose="03000509000000000000" pitchFamily="65" charset="-120"/>
              </a:rPr>
              <a:t>(</a:t>
            </a:r>
            <a:r>
              <a:rPr lang="zh-TW" altLang="en-US" sz="2200" dirty="0" smtClean="0">
                <a:latin typeface="標楷體" panose="03000509000000000000" pitchFamily="65" charset="-120"/>
                <a:ea typeface="標楷體" panose="03000509000000000000" pitchFamily="65" charset="-120"/>
              </a:rPr>
              <a:t>教育部</a:t>
            </a:r>
            <a:r>
              <a:rPr lang="en-US" altLang="zh-TW" sz="2200"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a:t>
            </a:r>
            <a:endParaRPr lang="en-US" altLang="zh-TW" dirty="0" smtClean="0">
              <a:latin typeface="標楷體" panose="03000509000000000000" pitchFamily="65" charset="-120"/>
              <a:ea typeface="標楷體" panose="03000509000000000000" pitchFamily="65" charset="-120"/>
            </a:endParaRPr>
          </a:p>
          <a:p>
            <a:pPr lvl="1"/>
            <a:r>
              <a:rPr lang="zh-TW" altLang="en-US" dirty="0" smtClean="0">
                <a:latin typeface="標楷體" panose="03000509000000000000" pitchFamily="65" charset="-120"/>
                <a:ea typeface="標楷體" panose="03000509000000000000" pitchFamily="65" charset="-120"/>
                <a:sym typeface="Wingdings" panose="05000000000000000000" pitchFamily="2" charset="2"/>
              </a:rPr>
              <a:t>素養導向，更強調許多重要的</a:t>
            </a:r>
            <a:r>
              <a:rPr lang="zh-TW" altLang="en-US" b="1" u="sng"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sym typeface="Wingdings" panose="05000000000000000000" pitchFamily="2" charset="2"/>
              </a:rPr>
              <a:t>共通性能力</a:t>
            </a:r>
            <a:r>
              <a:rPr lang="zh-TW" altLang="en-US" dirty="0" smtClean="0">
                <a:latin typeface="標楷體" panose="03000509000000000000" pitchFamily="65" charset="-120"/>
                <a:ea typeface="標楷體" panose="03000509000000000000" pitchFamily="65" charset="-120"/>
                <a:sym typeface="Wingdings" panose="05000000000000000000" pitchFamily="2" charset="2"/>
              </a:rPr>
              <a:t>的養成</a:t>
            </a:r>
            <a:endParaRPr lang="en-US" altLang="zh-TW" dirty="0" smtClean="0">
              <a:latin typeface="標楷體" panose="03000509000000000000" pitchFamily="65" charset="-120"/>
              <a:ea typeface="標楷體" panose="03000509000000000000" pitchFamily="65" charset="-120"/>
              <a:sym typeface="Wingdings" panose="05000000000000000000" pitchFamily="2" charset="2"/>
            </a:endParaRPr>
          </a:p>
        </p:txBody>
      </p:sp>
      <p:sp>
        <p:nvSpPr>
          <p:cNvPr id="2" name="標題 1"/>
          <p:cNvSpPr>
            <a:spLocks noGrp="1"/>
          </p:cNvSpPr>
          <p:nvPr>
            <p:ph type="title"/>
          </p:nvPr>
        </p:nvSpPr>
        <p:spPr>
          <a:xfrm>
            <a:off x="395536" y="476672"/>
            <a:ext cx="8229600" cy="792088"/>
          </a:xfrm>
        </p:spPr>
        <p:txBody>
          <a:bodyPr>
            <a:normAutofit/>
          </a:bodyPr>
          <a:lstStyle/>
          <a:p>
            <a:pPr algn="l"/>
            <a:r>
              <a:rPr lang="zh-TW" altLang="en-US" sz="3600" b="1" dirty="0" smtClean="0">
                <a:latin typeface="微軟正黑體" panose="020B0604030504040204" pitchFamily="34" charset="-120"/>
                <a:ea typeface="微軟正黑體" panose="020B0604030504040204" pitchFamily="34" charset="-120"/>
              </a:rPr>
              <a:t>發展沿革與精神</a:t>
            </a:r>
            <a:endParaRPr lang="zh-TW" altLang="en-US" sz="3600" b="1" dirty="0">
              <a:latin typeface="微軟正黑體" panose="020B0604030504040204" pitchFamily="34" charset="-120"/>
              <a:ea typeface="微軟正黑體" panose="020B0604030504040204" pitchFamily="34" charset="-120"/>
            </a:endParaRPr>
          </a:p>
        </p:txBody>
      </p:sp>
      <p:sp>
        <p:nvSpPr>
          <p:cNvPr id="4" name="向右箭號 3"/>
          <p:cNvSpPr/>
          <p:nvPr/>
        </p:nvSpPr>
        <p:spPr>
          <a:xfrm>
            <a:off x="2707432" y="1546041"/>
            <a:ext cx="576064" cy="28803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TW" altLang="en-US"/>
          </a:p>
        </p:txBody>
      </p:sp>
      <p:sp>
        <p:nvSpPr>
          <p:cNvPr id="7" name="文字方塊 6"/>
          <p:cNvSpPr txBox="1"/>
          <p:nvPr/>
        </p:nvSpPr>
        <p:spPr>
          <a:xfrm>
            <a:off x="6444208" y="6488668"/>
            <a:ext cx="2173993" cy="369332"/>
          </a:xfrm>
          <a:prstGeom prst="rect">
            <a:avLst/>
          </a:prstGeom>
          <a:noFill/>
        </p:spPr>
        <p:txBody>
          <a:bodyPr wrap="none" rtlCol="0">
            <a:spAutoFit/>
          </a:bodyPr>
          <a:lstStyle/>
          <a:p>
            <a:r>
              <a:rPr lang="zh-TW" altLang="en-US" b="1" dirty="0" smtClean="0">
                <a:latin typeface="+mn-ea"/>
              </a:rPr>
              <a:t>引自林永豐教授</a:t>
            </a:r>
            <a:r>
              <a:rPr lang="en-US" altLang="zh-TW" b="1" dirty="0" smtClean="0">
                <a:latin typeface="+mn-ea"/>
              </a:rPr>
              <a:t>PPT</a:t>
            </a:r>
            <a:endParaRPr lang="zh-TW" altLang="en-US" b="1" dirty="0">
              <a:latin typeface="+mn-ea"/>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6256" y="604738"/>
            <a:ext cx="1622425"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04959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內容版面配置區 4"/>
          <p:cNvGraphicFramePr>
            <a:graphicFrameLocks noGrp="1"/>
          </p:cNvGraphicFramePr>
          <p:nvPr>
            <p:ph idx="1"/>
            <p:extLst>
              <p:ext uri="{D42A27DB-BD31-4B8C-83A1-F6EECF244321}">
                <p14:modId xmlns:p14="http://schemas.microsoft.com/office/powerpoint/2010/main" val="3742513354"/>
              </p:ext>
            </p:extLst>
          </p:nvPr>
        </p:nvGraphicFramePr>
        <p:xfrm>
          <a:off x="251520" y="1619672"/>
          <a:ext cx="4392488"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標題 1"/>
          <p:cNvSpPr txBox="1">
            <a:spLocks/>
          </p:cNvSpPr>
          <p:nvPr/>
        </p:nvSpPr>
        <p:spPr>
          <a:xfrm>
            <a:off x="395536" y="476672"/>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TW" altLang="en-US" sz="3200" dirty="0" smtClean="0">
                <a:latin typeface="微軟正黑體" panose="020B0604030504040204" pitchFamily="34" charset="-120"/>
                <a:ea typeface="微軟正黑體" panose="020B0604030504040204" pitchFamily="34" charset="-120"/>
              </a:rPr>
              <a:t>＃九年一貫課程主軸</a:t>
            </a:r>
            <a:r>
              <a:rPr lang="en-US" altLang="zh-TW" sz="4000" dirty="0" smtClean="0">
                <a:latin typeface="微軟正黑體" panose="020B0604030504040204" pitchFamily="34" charset="-120"/>
                <a:ea typeface="微軟正黑體" panose="020B0604030504040204" pitchFamily="34" charset="-120"/>
              </a:rPr>
              <a:t>~</a:t>
            </a:r>
            <a:r>
              <a:rPr lang="zh-TW" altLang="en-US" sz="4000" dirty="0" smtClean="0">
                <a:latin typeface="微軟正黑體" panose="020B0604030504040204" pitchFamily="34" charset="-120"/>
                <a:ea typeface="微軟正黑體" panose="020B0604030504040204" pitchFamily="34" charset="-120"/>
              </a:rPr>
              <a:t>十大基本能力</a:t>
            </a:r>
            <a:endParaRPr lang="zh-TW" altLang="en-US" sz="4000" dirty="0">
              <a:latin typeface="微軟正黑體" panose="020B0604030504040204" pitchFamily="34" charset="-120"/>
              <a:ea typeface="微軟正黑體" panose="020B0604030504040204" pitchFamily="34" charset="-120"/>
            </a:endParaRPr>
          </a:p>
        </p:txBody>
      </p:sp>
      <p:graphicFrame>
        <p:nvGraphicFramePr>
          <p:cNvPr id="9" name="內容版面配置區 4"/>
          <p:cNvGraphicFramePr>
            <a:graphicFrameLocks/>
          </p:cNvGraphicFramePr>
          <p:nvPr>
            <p:extLst>
              <p:ext uri="{D42A27DB-BD31-4B8C-83A1-F6EECF244321}">
                <p14:modId xmlns:p14="http://schemas.microsoft.com/office/powerpoint/2010/main" val="2700255064"/>
              </p:ext>
            </p:extLst>
          </p:nvPr>
        </p:nvGraphicFramePr>
        <p:xfrm>
          <a:off x="4716016" y="1619672"/>
          <a:ext cx="4248472" cy="45259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文字方塊 5"/>
          <p:cNvSpPr txBox="1"/>
          <p:nvPr/>
        </p:nvSpPr>
        <p:spPr>
          <a:xfrm>
            <a:off x="6132146" y="6488668"/>
            <a:ext cx="2492990" cy="369332"/>
          </a:xfrm>
          <a:prstGeom prst="rect">
            <a:avLst/>
          </a:prstGeom>
          <a:noFill/>
        </p:spPr>
        <p:txBody>
          <a:bodyPr wrap="none" rtlCol="0">
            <a:spAutoFit/>
          </a:bodyPr>
          <a:lstStyle/>
          <a:p>
            <a:r>
              <a:rPr lang="zh-TW" altLang="en-US" b="1" dirty="0" smtClean="0"/>
              <a:t>引自九年一貫課程綱要</a:t>
            </a:r>
            <a:endParaRPr lang="zh-TW" altLang="en-US" b="1" dirty="0"/>
          </a:p>
        </p:txBody>
      </p:sp>
    </p:spTree>
    <p:extLst>
      <p:ext uri="{BB962C8B-B14F-4D97-AF65-F5344CB8AC3E}">
        <p14:creationId xmlns:p14="http://schemas.microsoft.com/office/powerpoint/2010/main" val="3555857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壁窗">
  <a:themeElements>
    <a:clrScheme name="壁窗">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壁窗">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壁窗">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328</TotalTime>
  <Words>4566</Words>
  <Application>Microsoft Office PowerPoint</Application>
  <PresentationFormat>如螢幕大小 (4:3)</PresentationFormat>
  <Paragraphs>424</Paragraphs>
  <Slides>28</Slides>
  <Notes>16</Notes>
  <HiddenSlides>0</HiddenSlides>
  <MMClips>0</MMClips>
  <ScaleCrop>false</ScaleCrop>
  <HeadingPairs>
    <vt:vector size="6" baseType="variant">
      <vt:variant>
        <vt:lpstr>使用字型</vt:lpstr>
      </vt:variant>
      <vt:variant>
        <vt:i4>9</vt:i4>
      </vt:variant>
      <vt:variant>
        <vt:lpstr>佈景主題</vt:lpstr>
      </vt:variant>
      <vt:variant>
        <vt:i4>1</vt:i4>
      </vt:variant>
      <vt:variant>
        <vt:lpstr>投影片標題</vt:lpstr>
      </vt:variant>
      <vt:variant>
        <vt:i4>28</vt:i4>
      </vt:variant>
    </vt:vector>
  </HeadingPairs>
  <TitlesOfParts>
    <vt:vector size="38" baseType="lpstr">
      <vt:lpstr>Century Schoolbook</vt:lpstr>
      <vt:lpstr>微軟正黑體</vt:lpstr>
      <vt:lpstr>微軟正黑體</vt:lpstr>
      <vt:lpstr>新細明體</vt:lpstr>
      <vt:lpstr>標楷體</vt:lpstr>
      <vt:lpstr>Arial</vt:lpstr>
      <vt:lpstr>Calibri</vt:lpstr>
      <vt:lpstr>Wingdings</vt:lpstr>
      <vt:lpstr>Wingdings 2</vt:lpstr>
      <vt:lpstr>壁窗</vt:lpstr>
      <vt:lpstr>健康與體育領域 課程綱要導讀</vt:lpstr>
      <vt:lpstr>領綱發展歷程</vt:lpstr>
      <vt:lpstr>健康與體育領域課程綱要</vt:lpstr>
      <vt:lpstr>壹、基本理念</vt:lpstr>
      <vt:lpstr>貳、課程目標</vt:lpstr>
      <vt:lpstr>叁、時間分配及科目組合</vt:lpstr>
      <vt:lpstr>肆、核心素養</vt:lpstr>
      <vt:lpstr>發展沿革與精神</vt:lpstr>
      <vt:lpstr>PowerPoint 簡報</vt:lpstr>
      <vt:lpstr>PowerPoint 簡報</vt:lpstr>
      <vt:lpstr>PowerPoint 簡報</vt:lpstr>
      <vt:lpstr>【健體領綱打油詩】</vt:lpstr>
      <vt:lpstr>PowerPoint 簡報</vt:lpstr>
      <vt:lpstr>PowerPoint 簡報</vt:lpstr>
      <vt:lpstr>PowerPoint 簡報</vt:lpstr>
      <vt:lpstr>三、學習重點整體說明 四、各教育階段學習重點</vt:lpstr>
      <vt:lpstr>PowerPoint 簡報</vt:lpstr>
      <vt:lpstr>PowerPoint 簡報</vt:lpstr>
      <vt:lpstr>PowerPoint 簡報</vt:lpstr>
      <vt:lpstr>二、教材選編(1/2)</vt:lpstr>
      <vt:lpstr>二、教材選編(2/2)</vt:lpstr>
      <vt:lpstr>三、教學實施</vt:lpstr>
      <vt:lpstr>PowerPoint 簡報</vt:lpstr>
      <vt:lpstr>五、學習評量</vt:lpstr>
      <vt:lpstr>PowerPoint 簡報</vt:lpstr>
      <vt:lpstr>PowerPoint 簡報</vt:lpstr>
      <vt:lpstr>柒、附錄</vt:lpstr>
      <vt:lpstr>新課綱需要您的理解與投入 我們都……</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健康與體育領域領綱導讀</dc:title>
  <dc:creator>Doris</dc:creator>
  <cp:lastModifiedBy>user</cp:lastModifiedBy>
  <cp:revision>26</cp:revision>
  <dcterms:created xsi:type="dcterms:W3CDTF">2018-09-05T14:42:46Z</dcterms:created>
  <dcterms:modified xsi:type="dcterms:W3CDTF">2018-11-07T03:42:37Z</dcterms:modified>
</cp:coreProperties>
</file>